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10" r:id="rId3"/>
  </p:sldMasterIdLst>
  <p:notesMasterIdLst>
    <p:notesMasterId r:id="rId19"/>
  </p:notesMasterIdLst>
  <p:sldIdLst>
    <p:sldId id="294" r:id="rId4"/>
    <p:sldId id="361" r:id="rId5"/>
    <p:sldId id="381" r:id="rId6"/>
    <p:sldId id="378" r:id="rId7"/>
    <p:sldId id="379" r:id="rId8"/>
    <p:sldId id="369" r:id="rId9"/>
    <p:sldId id="358" r:id="rId10"/>
    <p:sldId id="352" r:id="rId11"/>
    <p:sldId id="375" r:id="rId12"/>
    <p:sldId id="376" r:id="rId13"/>
    <p:sldId id="386" r:id="rId14"/>
    <p:sldId id="387" r:id="rId15"/>
    <p:sldId id="388" r:id="rId16"/>
    <p:sldId id="389" r:id="rId17"/>
    <p:sldId id="337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F070"/>
    <a:srgbClr val="FFD85D"/>
    <a:srgbClr val="840000"/>
    <a:srgbClr val="C00000"/>
    <a:srgbClr val="00CC00"/>
    <a:srgbClr val="EE0000"/>
    <a:srgbClr val="FF0000"/>
    <a:srgbClr val="5BFFA5"/>
    <a:srgbClr val="25FF88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68" autoAdjust="0"/>
    <p:restoredTop sz="93554" autoAdjust="0"/>
  </p:normalViewPr>
  <p:slideViewPr>
    <p:cSldViewPr>
      <p:cViewPr varScale="1">
        <p:scale>
          <a:sx n="50" d="100"/>
          <a:sy n="50" d="100"/>
        </p:scale>
        <p:origin x="1229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D7C427-0EC4-4FC3-B864-95B3B6C2FD5D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06929C2-CD9C-4841-BDCA-44A53DFBEF4E}" type="pres">
      <dgm:prSet presAssocID="{70D7C427-0EC4-4FC3-B864-95B3B6C2FD5D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9592A61B-0E85-4DB1-A668-50AE71D53086}" type="pres">
      <dgm:prSet presAssocID="{70D7C427-0EC4-4FC3-B864-95B3B6C2FD5D}" presName="cycle" presStyleCnt="0"/>
      <dgm:spPr/>
    </dgm:pt>
  </dgm:ptLst>
  <dgm:cxnLst>
    <dgm:cxn modelId="{C7A24FE8-A877-4C16-AF1B-EAAD21D28B41}" type="presOf" srcId="{70D7C427-0EC4-4FC3-B864-95B3B6C2FD5D}" destId="{F06929C2-CD9C-4841-BDCA-44A53DFBEF4E}" srcOrd="0" destOrd="0" presId="urn:microsoft.com/office/officeart/2005/8/layout/radial2"/>
    <dgm:cxn modelId="{20648A5E-5D27-49C1-A28C-FA73900237CE}" type="presParOf" srcId="{F06929C2-CD9C-4841-BDCA-44A53DFBEF4E}" destId="{9592A61B-0E85-4DB1-A668-50AE71D53086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FC2EDE-0D6D-4C25-8CEC-7F37F43E7C95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1A2DD578-E49E-4272-8EE4-EE38905CFBB0}">
      <dgm:prSet phldrT="[Text]" custT="1"/>
      <dgm:spPr/>
      <dgm:t>
        <a:bodyPr/>
        <a:lstStyle/>
        <a:p>
          <a:r>
            <a:rPr lang="cs-CZ" sz="1400" b="1" dirty="0"/>
            <a:t>2011</a:t>
          </a:r>
        </a:p>
      </dgm:t>
    </dgm:pt>
    <dgm:pt modelId="{E63D0C79-690C-462D-A03A-90C00F4DDF33}" type="parTrans" cxnId="{E5DC5069-5BF7-44BD-B768-B93065A6B927}">
      <dgm:prSet/>
      <dgm:spPr/>
      <dgm:t>
        <a:bodyPr/>
        <a:lstStyle/>
        <a:p>
          <a:endParaRPr lang="cs-CZ"/>
        </a:p>
      </dgm:t>
    </dgm:pt>
    <dgm:pt modelId="{C4CE7D60-37BC-4FA2-9011-7F3D74C26253}" type="sibTrans" cxnId="{E5DC5069-5BF7-44BD-B768-B93065A6B927}">
      <dgm:prSet/>
      <dgm:spPr/>
      <dgm:t>
        <a:bodyPr/>
        <a:lstStyle/>
        <a:p>
          <a:endParaRPr lang="cs-CZ"/>
        </a:p>
      </dgm:t>
    </dgm:pt>
    <dgm:pt modelId="{449BD4DB-0E9D-4F0A-912F-20E1D8A2ACA5}">
      <dgm:prSet phldrT="[Text]" custT="1"/>
      <dgm:spPr/>
      <dgm:t>
        <a:bodyPr/>
        <a:lstStyle/>
        <a:p>
          <a:r>
            <a:rPr lang="cs-CZ" sz="1400" b="1" dirty="0"/>
            <a:t>2012</a:t>
          </a:r>
        </a:p>
      </dgm:t>
    </dgm:pt>
    <dgm:pt modelId="{8DB2E9E0-5981-4572-82C1-7C80A2DE9C2D}" type="parTrans" cxnId="{B7D330B1-8329-4297-904D-BF8FE3E46271}">
      <dgm:prSet/>
      <dgm:spPr/>
      <dgm:t>
        <a:bodyPr/>
        <a:lstStyle/>
        <a:p>
          <a:endParaRPr lang="cs-CZ"/>
        </a:p>
      </dgm:t>
    </dgm:pt>
    <dgm:pt modelId="{FDAADC28-0E71-4917-B559-9133D2F0E420}" type="sibTrans" cxnId="{B7D330B1-8329-4297-904D-BF8FE3E46271}">
      <dgm:prSet/>
      <dgm:spPr/>
      <dgm:t>
        <a:bodyPr/>
        <a:lstStyle/>
        <a:p>
          <a:endParaRPr lang="cs-CZ"/>
        </a:p>
      </dgm:t>
    </dgm:pt>
    <dgm:pt modelId="{850C05AE-0F51-412B-9506-A21DCF166D82}">
      <dgm:prSet phldrT="[Text]" custT="1"/>
      <dgm:spPr/>
      <dgm:t>
        <a:bodyPr/>
        <a:lstStyle/>
        <a:p>
          <a:r>
            <a:rPr lang="cs-CZ" sz="1400" b="1" dirty="0"/>
            <a:t>2013</a:t>
          </a:r>
        </a:p>
      </dgm:t>
    </dgm:pt>
    <dgm:pt modelId="{5BB9A144-766E-4C2A-9B99-AC65EBAF9C03}" type="parTrans" cxnId="{CC140202-9A08-4936-90DB-1592AE557ADB}">
      <dgm:prSet/>
      <dgm:spPr/>
      <dgm:t>
        <a:bodyPr/>
        <a:lstStyle/>
        <a:p>
          <a:endParaRPr lang="cs-CZ"/>
        </a:p>
      </dgm:t>
    </dgm:pt>
    <dgm:pt modelId="{911BE79A-87C6-4441-AF3F-37B6A2824D70}" type="sibTrans" cxnId="{CC140202-9A08-4936-90DB-1592AE557ADB}">
      <dgm:prSet/>
      <dgm:spPr/>
      <dgm:t>
        <a:bodyPr/>
        <a:lstStyle/>
        <a:p>
          <a:endParaRPr lang="cs-CZ"/>
        </a:p>
      </dgm:t>
    </dgm:pt>
    <dgm:pt modelId="{23EF64D0-932B-440E-BDA3-034789465F23}">
      <dgm:prSet custT="1"/>
      <dgm:spPr/>
      <dgm:t>
        <a:bodyPr/>
        <a:lstStyle/>
        <a:p>
          <a:pPr>
            <a:buFontTx/>
            <a:buNone/>
          </a:pPr>
          <a:r>
            <a:rPr lang="cs-CZ" sz="2000" b="1" dirty="0"/>
            <a:t>Pozice energetického manažera </a:t>
          </a:r>
          <a:r>
            <a:rPr lang="cs-CZ" sz="2000" dirty="0"/>
            <a:t>– na jeden rok  </a:t>
          </a:r>
        </a:p>
      </dgm:t>
    </dgm:pt>
    <dgm:pt modelId="{75FFECC4-22CD-4455-9107-921FDB5563B7}" type="parTrans" cxnId="{3BFB177D-5782-4390-9C9B-B266873568CF}">
      <dgm:prSet/>
      <dgm:spPr/>
      <dgm:t>
        <a:bodyPr/>
        <a:lstStyle/>
        <a:p>
          <a:endParaRPr lang="cs-CZ"/>
        </a:p>
      </dgm:t>
    </dgm:pt>
    <dgm:pt modelId="{9D8B0D07-55D4-44D2-9187-FB55CBC9A140}" type="sibTrans" cxnId="{3BFB177D-5782-4390-9C9B-B266873568CF}">
      <dgm:prSet/>
      <dgm:spPr/>
      <dgm:t>
        <a:bodyPr/>
        <a:lstStyle/>
        <a:p>
          <a:endParaRPr lang="cs-CZ"/>
        </a:p>
      </dgm:t>
    </dgm:pt>
    <dgm:pt modelId="{FE4407D4-D090-49D2-A846-5D8D2EC0A0D4}">
      <dgm:prSet phldrT="[Text]" custT="1"/>
      <dgm:spPr/>
      <dgm:t>
        <a:bodyPr/>
        <a:lstStyle/>
        <a:p>
          <a:r>
            <a:rPr lang="cs-CZ" sz="1400" b="1" dirty="0"/>
            <a:t>2014</a:t>
          </a:r>
        </a:p>
      </dgm:t>
    </dgm:pt>
    <dgm:pt modelId="{A88A84B5-C29F-40B2-8CA6-18026E428FF0}" type="parTrans" cxnId="{C934FF39-739D-48A9-81A4-459CB78C6C9F}">
      <dgm:prSet/>
      <dgm:spPr/>
      <dgm:t>
        <a:bodyPr/>
        <a:lstStyle/>
        <a:p>
          <a:endParaRPr lang="cs-CZ"/>
        </a:p>
      </dgm:t>
    </dgm:pt>
    <dgm:pt modelId="{E083FBF5-2610-4263-964E-CE46CC4A1DAF}" type="sibTrans" cxnId="{C934FF39-739D-48A9-81A4-459CB78C6C9F}">
      <dgm:prSet/>
      <dgm:spPr/>
      <dgm:t>
        <a:bodyPr/>
        <a:lstStyle/>
        <a:p>
          <a:endParaRPr lang="cs-CZ"/>
        </a:p>
      </dgm:t>
    </dgm:pt>
    <dgm:pt modelId="{FE98A301-A030-4AEF-A111-D07757757C29}">
      <dgm:prSet phldrT="[Text]" custT="1"/>
      <dgm:spPr/>
      <dgm:t>
        <a:bodyPr/>
        <a:lstStyle/>
        <a:p>
          <a:r>
            <a:rPr lang="cs-CZ" sz="1400" b="1" dirty="0"/>
            <a:t>2015</a:t>
          </a:r>
        </a:p>
      </dgm:t>
    </dgm:pt>
    <dgm:pt modelId="{1B0FFE5B-376E-469E-B718-3C0050252215}" type="parTrans" cxnId="{7EC3037E-1B31-45D0-9DD1-66053CAFD0EA}">
      <dgm:prSet/>
      <dgm:spPr/>
      <dgm:t>
        <a:bodyPr/>
        <a:lstStyle/>
        <a:p>
          <a:endParaRPr lang="cs-CZ"/>
        </a:p>
      </dgm:t>
    </dgm:pt>
    <dgm:pt modelId="{926286E0-3F33-4D3F-8459-528647805F18}" type="sibTrans" cxnId="{7EC3037E-1B31-45D0-9DD1-66053CAFD0EA}">
      <dgm:prSet/>
      <dgm:spPr/>
      <dgm:t>
        <a:bodyPr/>
        <a:lstStyle/>
        <a:p>
          <a:endParaRPr lang="cs-CZ"/>
        </a:p>
      </dgm:t>
    </dgm:pt>
    <dgm:pt modelId="{4125262C-C27B-4692-900F-543E14636006}">
      <dgm:prSet phldrT="[Text]" custT="1"/>
      <dgm:spPr/>
      <dgm:t>
        <a:bodyPr/>
        <a:lstStyle/>
        <a:p>
          <a:r>
            <a:rPr lang="cs-CZ" sz="1400" b="1" dirty="0"/>
            <a:t>2016</a:t>
          </a:r>
        </a:p>
      </dgm:t>
    </dgm:pt>
    <dgm:pt modelId="{4754B6A9-A617-44B9-922F-D549A67AAF37}" type="parTrans" cxnId="{2B17F8D6-E166-407C-A400-33C9CF536DB0}">
      <dgm:prSet/>
      <dgm:spPr/>
      <dgm:t>
        <a:bodyPr/>
        <a:lstStyle/>
        <a:p>
          <a:endParaRPr lang="cs-CZ"/>
        </a:p>
      </dgm:t>
    </dgm:pt>
    <dgm:pt modelId="{D7953810-4C5D-45E0-8A93-7FD4C3694BC4}" type="sibTrans" cxnId="{2B17F8D6-E166-407C-A400-33C9CF536DB0}">
      <dgm:prSet/>
      <dgm:spPr/>
      <dgm:t>
        <a:bodyPr/>
        <a:lstStyle/>
        <a:p>
          <a:endParaRPr lang="cs-CZ"/>
        </a:p>
      </dgm:t>
    </dgm:pt>
    <dgm:pt modelId="{14A84BB5-001F-47C4-BCFA-F0DB86D995AF}">
      <dgm:prSet phldrT="[Text]" custT="1"/>
      <dgm:spPr/>
      <dgm:t>
        <a:bodyPr/>
        <a:lstStyle/>
        <a:p>
          <a:r>
            <a:rPr lang="cs-CZ" sz="1400" b="1" dirty="0"/>
            <a:t>2017</a:t>
          </a:r>
        </a:p>
      </dgm:t>
    </dgm:pt>
    <dgm:pt modelId="{7F7B9258-AA08-4B05-A5CE-5AF5FD4CDEA5}" type="parTrans" cxnId="{65719DDB-E5D1-4ED0-BC14-EE6434DAAA27}">
      <dgm:prSet/>
      <dgm:spPr/>
      <dgm:t>
        <a:bodyPr/>
        <a:lstStyle/>
        <a:p>
          <a:endParaRPr lang="cs-CZ"/>
        </a:p>
      </dgm:t>
    </dgm:pt>
    <dgm:pt modelId="{D18D80CE-20A9-4B2A-9380-2C6A825B042A}" type="sibTrans" cxnId="{65719DDB-E5D1-4ED0-BC14-EE6434DAAA27}">
      <dgm:prSet/>
      <dgm:spPr/>
      <dgm:t>
        <a:bodyPr/>
        <a:lstStyle/>
        <a:p>
          <a:endParaRPr lang="cs-CZ"/>
        </a:p>
      </dgm:t>
    </dgm:pt>
    <dgm:pt modelId="{A7ABD466-9F2E-4723-BC7D-85D4AD2288D6}">
      <dgm:prSet phldrT="[Text]" custT="1"/>
      <dgm:spPr/>
      <dgm:t>
        <a:bodyPr/>
        <a:lstStyle/>
        <a:p>
          <a:r>
            <a:rPr lang="cs-CZ" sz="1400" b="1" dirty="0"/>
            <a:t>2018</a:t>
          </a:r>
        </a:p>
      </dgm:t>
    </dgm:pt>
    <dgm:pt modelId="{2DA16CC3-99EA-4978-AEA1-5FB51989B65F}" type="parTrans" cxnId="{BDA38B46-1118-4769-8A45-0B783CEFE99D}">
      <dgm:prSet/>
      <dgm:spPr/>
      <dgm:t>
        <a:bodyPr/>
        <a:lstStyle/>
        <a:p>
          <a:endParaRPr lang="cs-CZ"/>
        </a:p>
      </dgm:t>
    </dgm:pt>
    <dgm:pt modelId="{95558712-FDC3-4A45-9480-3A9546594C37}" type="sibTrans" cxnId="{BDA38B46-1118-4769-8A45-0B783CEFE99D}">
      <dgm:prSet/>
      <dgm:spPr/>
      <dgm:t>
        <a:bodyPr/>
        <a:lstStyle/>
        <a:p>
          <a:endParaRPr lang="cs-CZ"/>
        </a:p>
      </dgm:t>
    </dgm:pt>
    <dgm:pt modelId="{E731FEFE-18F4-46CF-B10D-FB3805CAC11C}">
      <dgm:prSet custT="1"/>
      <dgm:spPr/>
      <dgm:t>
        <a:bodyPr/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Komplexní sledování spotřeby energie </a:t>
          </a:r>
          <a:r>
            <a:rPr lang="cs-CZ" sz="2000" kern="1200" dirty="0">
              <a:latin typeface="Calibri"/>
              <a:ea typeface="+mn-ea"/>
              <a:cs typeface="+mn-cs"/>
            </a:rPr>
            <a:t>– cca 50 budov majetku </a:t>
          </a:r>
        </a:p>
      </dgm:t>
    </dgm:pt>
    <dgm:pt modelId="{1E69CEE3-2B2E-4A74-AF8E-F8327F1DA0F4}" type="parTrans" cxnId="{EDCFCE28-96AC-41F8-ADFA-F1941FE470FB}">
      <dgm:prSet/>
      <dgm:spPr/>
      <dgm:t>
        <a:bodyPr/>
        <a:lstStyle/>
        <a:p>
          <a:endParaRPr lang="cs-CZ"/>
        </a:p>
      </dgm:t>
    </dgm:pt>
    <dgm:pt modelId="{A39A1172-C7BD-4BE8-A37C-6B934CBD030A}" type="sibTrans" cxnId="{EDCFCE28-96AC-41F8-ADFA-F1941FE470FB}">
      <dgm:prSet/>
      <dgm:spPr/>
      <dgm:t>
        <a:bodyPr/>
        <a:lstStyle/>
        <a:p>
          <a:endParaRPr lang="cs-CZ"/>
        </a:p>
      </dgm:t>
    </dgm:pt>
    <dgm:pt modelId="{56E061F1-E390-4D3C-95DD-2F1D23D34E7F}">
      <dgm:prSet custT="1"/>
      <dgm:spPr/>
      <dgm:t>
        <a:bodyPr/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+mn-lt"/>
              <a:ea typeface="+mn-ea"/>
              <a:cs typeface="+mn-cs"/>
            </a:rPr>
            <a:t>Energetický plán města </a:t>
          </a:r>
          <a:r>
            <a:rPr lang="cs-CZ" sz="2000" kern="1200" dirty="0">
              <a:latin typeface="+mn-lt"/>
              <a:ea typeface="+mn-ea"/>
              <a:cs typeface="+mn-cs"/>
            </a:rPr>
            <a:t>do r. 2030, spuštění vlastních FVE </a:t>
          </a:r>
        </a:p>
      </dgm:t>
    </dgm:pt>
    <dgm:pt modelId="{1D307543-4603-4A7E-99CD-E565038BBFAE}" type="parTrans" cxnId="{E33954EC-AE51-425B-858D-C7E016B0FFB0}">
      <dgm:prSet/>
      <dgm:spPr/>
      <dgm:t>
        <a:bodyPr/>
        <a:lstStyle/>
        <a:p>
          <a:endParaRPr lang="cs-CZ"/>
        </a:p>
      </dgm:t>
    </dgm:pt>
    <dgm:pt modelId="{31742576-81DD-4EDE-AAE8-AF5EBEF88697}" type="sibTrans" cxnId="{E33954EC-AE51-425B-858D-C7E016B0FFB0}">
      <dgm:prSet/>
      <dgm:spPr/>
      <dgm:t>
        <a:bodyPr/>
        <a:lstStyle/>
        <a:p>
          <a:endParaRPr lang="cs-CZ"/>
        </a:p>
      </dgm:t>
    </dgm:pt>
    <dgm:pt modelId="{456C8FB9-D68B-49C8-BA2E-4C7DED3E3350}">
      <dgm:prSet custT="1"/>
      <dgm:spPr/>
      <dgm:t>
        <a:bodyPr/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Calibri"/>
              <a:ea typeface="+mn-ea"/>
              <a:cs typeface="+mn-cs"/>
            </a:rPr>
            <a:t>První projekt z HORIZON 2020</a:t>
          </a:r>
          <a:r>
            <a:rPr lang="cs-CZ" sz="2000" kern="1200" dirty="0">
              <a:latin typeface="Calibri"/>
              <a:ea typeface="+mn-ea"/>
              <a:cs typeface="+mn-cs"/>
            </a:rPr>
            <a:t>, První renovace budov v NES </a:t>
          </a:r>
        </a:p>
      </dgm:t>
    </dgm:pt>
    <dgm:pt modelId="{A79AF34F-D173-4E0A-85B4-5D240BDCE250}" type="parTrans" cxnId="{B6845328-ECE8-4718-AE0A-64FE8B15E67B}">
      <dgm:prSet/>
      <dgm:spPr/>
      <dgm:t>
        <a:bodyPr/>
        <a:lstStyle/>
        <a:p>
          <a:endParaRPr lang="cs-CZ"/>
        </a:p>
      </dgm:t>
    </dgm:pt>
    <dgm:pt modelId="{E02BA25E-88C4-4DEE-A3B9-011D14FAA953}" type="sibTrans" cxnId="{B6845328-ECE8-4718-AE0A-64FE8B15E67B}">
      <dgm:prSet/>
      <dgm:spPr/>
      <dgm:t>
        <a:bodyPr/>
        <a:lstStyle/>
        <a:p>
          <a:endParaRPr lang="cs-CZ"/>
        </a:p>
      </dgm:t>
    </dgm:pt>
    <dgm:pt modelId="{4235A3FE-7F4F-47F2-BC14-4D25B1E69743}">
      <dgm:prSet custT="1"/>
      <dgm:spPr/>
      <dgm:t>
        <a:bodyPr/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+mn-lt"/>
              <a:ea typeface="+mn-ea"/>
              <a:cs typeface="+mn-cs"/>
            </a:rPr>
            <a:t>Vstup do </a:t>
          </a:r>
          <a:r>
            <a:rPr lang="cs-CZ" sz="2000" b="1" kern="1200" dirty="0" err="1">
              <a:latin typeface="+mn-lt"/>
              <a:ea typeface="+mn-ea"/>
              <a:cs typeface="+mn-cs"/>
            </a:rPr>
            <a:t>Energy</a:t>
          </a:r>
          <a:r>
            <a:rPr lang="cs-CZ" sz="2000" b="1" kern="1200" dirty="0">
              <a:latin typeface="+mn-lt"/>
              <a:ea typeface="+mn-ea"/>
              <a:cs typeface="+mn-cs"/>
            </a:rPr>
            <a:t> </a:t>
          </a:r>
          <a:r>
            <a:rPr lang="cs-CZ" sz="2000" b="1" kern="1200" dirty="0" err="1">
              <a:latin typeface="+mn-lt"/>
              <a:ea typeface="+mn-ea"/>
              <a:cs typeface="+mn-cs"/>
            </a:rPr>
            <a:t>Cities</a:t>
          </a:r>
          <a:r>
            <a:rPr lang="cs-CZ" sz="2000" kern="1200" dirty="0">
              <a:latin typeface="+mn-lt"/>
              <a:ea typeface="+mn-ea"/>
              <a:cs typeface="+mn-cs"/>
            </a:rPr>
            <a:t>, Fond úspor  </a:t>
          </a:r>
        </a:p>
      </dgm:t>
    </dgm:pt>
    <dgm:pt modelId="{C831EB7B-E0BA-40F7-A402-13D3D7BAE0EA}" type="parTrans" cxnId="{AE86DE29-8A66-4B02-B3D6-C7935B730DF5}">
      <dgm:prSet/>
      <dgm:spPr/>
      <dgm:t>
        <a:bodyPr/>
        <a:lstStyle/>
        <a:p>
          <a:endParaRPr lang="cs-CZ"/>
        </a:p>
      </dgm:t>
    </dgm:pt>
    <dgm:pt modelId="{2534D7FE-7195-4190-934C-4B8274074CDD}" type="sibTrans" cxnId="{AE86DE29-8A66-4B02-B3D6-C7935B730DF5}">
      <dgm:prSet/>
      <dgm:spPr/>
      <dgm:t>
        <a:bodyPr/>
        <a:lstStyle/>
        <a:p>
          <a:endParaRPr lang="cs-CZ"/>
        </a:p>
      </dgm:t>
    </dgm:pt>
    <dgm:pt modelId="{F36D9CE8-2D84-4A0F-8DC1-28732C71E9B3}">
      <dgm:prSet custT="1"/>
      <dgm:spPr/>
      <dgm:t>
        <a:bodyPr/>
        <a:lstStyle/>
        <a:p>
          <a:pPr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Dokončen EPC projekt </a:t>
          </a:r>
          <a:r>
            <a:rPr lang="cs-CZ" sz="2000" kern="1200" dirty="0">
              <a:latin typeface="Calibri"/>
              <a:ea typeface="+mn-ea"/>
              <a:cs typeface="+mn-cs"/>
            </a:rPr>
            <a:t>(13 objektů), Vstup do </a:t>
          </a:r>
          <a:r>
            <a:rPr lang="cs-CZ" sz="2000" kern="1200" dirty="0" err="1">
              <a:latin typeface="Calibri"/>
              <a:ea typeface="+mn-ea"/>
              <a:cs typeface="+mn-cs"/>
            </a:rPr>
            <a:t>CoM</a:t>
          </a:r>
          <a:r>
            <a:rPr lang="cs-CZ" sz="2000" kern="1200" dirty="0">
              <a:latin typeface="Calibri"/>
              <a:ea typeface="+mn-ea"/>
              <a:cs typeface="+mn-cs"/>
            </a:rPr>
            <a:t> </a:t>
          </a:r>
        </a:p>
      </dgm:t>
    </dgm:pt>
    <dgm:pt modelId="{766A1EB0-46F1-4B14-8B6B-A3AD9ACACE53}" type="parTrans" cxnId="{0A85BE5C-099D-42DB-8C7C-D6B60932B8D1}">
      <dgm:prSet/>
      <dgm:spPr/>
      <dgm:t>
        <a:bodyPr/>
        <a:lstStyle/>
        <a:p>
          <a:endParaRPr lang="cs-CZ"/>
        </a:p>
      </dgm:t>
    </dgm:pt>
    <dgm:pt modelId="{F6E2EB04-CA31-482B-85F6-1E49F1F1653D}" type="sibTrans" cxnId="{0A85BE5C-099D-42DB-8C7C-D6B60932B8D1}">
      <dgm:prSet/>
      <dgm:spPr/>
      <dgm:t>
        <a:bodyPr/>
        <a:lstStyle/>
        <a:p>
          <a:endParaRPr lang="cs-CZ"/>
        </a:p>
      </dgm:t>
    </dgm:pt>
    <dgm:pt modelId="{90CB1F7E-DD47-4D53-B885-9439C32531AB}">
      <dgm:prSet custT="1"/>
      <dgm:spPr/>
      <dgm:t>
        <a:bodyPr/>
        <a:lstStyle/>
        <a:p>
          <a:pPr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Další 3 projekty z HORIZON 2020 </a:t>
          </a:r>
          <a:r>
            <a:rPr lang="cs-CZ" sz="2000" kern="1200" dirty="0">
              <a:latin typeface="Calibri"/>
              <a:ea typeface="+mn-ea"/>
              <a:cs typeface="+mn-cs"/>
            </a:rPr>
            <a:t>podpořeny </a:t>
          </a:r>
        </a:p>
      </dgm:t>
    </dgm:pt>
    <dgm:pt modelId="{274A0571-8B83-46D8-8D25-4485B01B4292}" type="parTrans" cxnId="{5F0B39B3-CB5A-4B44-BDE4-51C93BF6A73E}">
      <dgm:prSet/>
      <dgm:spPr/>
      <dgm:t>
        <a:bodyPr/>
        <a:lstStyle/>
        <a:p>
          <a:endParaRPr lang="cs-CZ"/>
        </a:p>
      </dgm:t>
    </dgm:pt>
    <dgm:pt modelId="{E559EF99-A94B-48FD-A2DA-ED6B6AF99456}" type="sibTrans" cxnId="{5F0B39B3-CB5A-4B44-BDE4-51C93BF6A73E}">
      <dgm:prSet/>
      <dgm:spPr/>
      <dgm:t>
        <a:bodyPr/>
        <a:lstStyle/>
        <a:p>
          <a:endParaRPr lang="cs-CZ"/>
        </a:p>
      </dgm:t>
    </dgm:pt>
    <dgm:pt modelId="{14E594E1-6580-4937-A0F7-F0568B409229}">
      <dgm:prSet custT="1"/>
      <dgm:spPr/>
      <dgm:t>
        <a:bodyPr/>
        <a:lstStyle/>
        <a:p>
          <a:pPr>
            <a:buNone/>
          </a:pPr>
          <a:r>
            <a:rPr lang="cs-CZ" sz="2000" b="1" dirty="0"/>
            <a:t>Projekt PAVE </a:t>
          </a:r>
          <a:r>
            <a:rPr lang="cs-CZ" sz="2000" dirty="0"/>
            <a:t>(První energeticky aktivní veřejná budova) </a:t>
          </a:r>
        </a:p>
      </dgm:t>
    </dgm:pt>
    <dgm:pt modelId="{E69F4DC0-A0E9-4ED5-A278-AD6136E1F0E6}" type="parTrans" cxnId="{1A6EAB63-7795-4AA3-BCE7-0E91D5E8DEB0}">
      <dgm:prSet/>
      <dgm:spPr/>
      <dgm:t>
        <a:bodyPr/>
        <a:lstStyle/>
        <a:p>
          <a:endParaRPr lang="cs-CZ"/>
        </a:p>
      </dgm:t>
    </dgm:pt>
    <dgm:pt modelId="{BF2D621A-81FF-4482-AC5B-A5310AD4C1A8}" type="sibTrans" cxnId="{1A6EAB63-7795-4AA3-BCE7-0E91D5E8DEB0}">
      <dgm:prSet/>
      <dgm:spPr/>
      <dgm:t>
        <a:bodyPr/>
        <a:lstStyle/>
        <a:p>
          <a:endParaRPr lang="cs-CZ"/>
        </a:p>
      </dgm:t>
    </dgm:pt>
    <dgm:pt modelId="{E4C96DBF-CE1C-4261-A2C9-25719FB30E04}" type="pres">
      <dgm:prSet presAssocID="{18FC2EDE-0D6D-4C25-8CEC-7F37F43E7C95}" presName="linearFlow" presStyleCnt="0">
        <dgm:presLayoutVars>
          <dgm:dir/>
          <dgm:animLvl val="lvl"/>
          <dgm:resizeHandles val="exact"/>
        </dgm:presLayoutVars>
      </dgm:prSet>
      <dgm:spPr/>
    </dgm:pt>
    <dgm:pt modelId="{3F2AF2B4-3F42-4742-8A06-A0E564F6DB44}" type="pres">
      <dgm:prSet presAssocID="{1A2DD578-E49E-4272-8EE4-EE38905CFBB0}" presName="composite" presStyleCnt="0"/>
      <dgm:spPr/>
    </dgm:pt>
    <dgm:pt modelId="{03E39404-B61B-4B0B-9594-E31D2FE84C86}" type="pres">
      <dgm:prSet presAssocID="{1A2DD578-E49E-4272-8EE4-EE38905CFBB0}" presName="parentText" presStyleLbl="alignNode1" presStyleIdx="0" presStyleCnt="8" custLinFactNeighborX="0" custLinFactNeighborY="-213">
        <dgm:presLayoutVars>
          <dgm:chMax val="1"/>
          <dgm:bulletEnabled val="1"/>
        </dgm:presLayoutVars>
      </dgm:prSet>
      <dgm:spPr/>
    </dgm:pt>
    <dgm:pt modelId="{C183A270-2167-4C9E-A73F-0D0BACF8F7D4}" type="pres">
      <dgm:prSet presAssocID="{1A2DD578-E49E-4272-8EE4-EE38905CFBB0}" presName="descendantText" presStyleLbl="alignAcc1" presStyleIdx="0" presStyleCnt="8" custLinFactNeighborX="2676" custLinFactNeighborY="-327">
        <dgm:presLayoutVars>
          <dgm:bulletEnabled val="1"/>
        </dgm:presLayoutVars>
      </dgm:prSet>
      <dgm:spPr/>
    </dgm:pt>
    <dgm:pt modelId="{F51C3F9B-89FE-4888-AAD6-C632BEDE6564}" type="pres">
      <dgm:prSet presAssocID="{C4CE7D60-37BC-4FA2-9011-7F3D74C26253}" presName="sp" presStyleCnt="0"/>
      <dgm:spPr/>
    </dgm:pt>
    <dgm:pt modelId="{3E178B5A-D529-4CF8-8124-1A1F53BFC5B1}" type="pres">
      <dgm:prSet presAssocID="{449BD4DB-0E9D-4F0A-912F-20E1D8A2ACA5}" presName="composite" presStyleCnt="0"/>
      <dgm:spPr/>
    </dgm:pt>
    <dgm:pt modelId="{1EADA5CB-B4FF-4C0A-A669-57E4E54500BE}" type="pres">
      <dgm:prSet presAssocID="{449BD4DB-0E9D-4F0A-912F-20E1D8A2ACA5}" presName="parentText" presStyleLbl="alignNode1" presStyleIdx="1" presStyleCnt="8">
        <dgm:presLayoutVars>
          <dgm:chMax val="1"/>
          <dgm:bulletEnabled val="1"/>
        </dgm:presLayoutVars>
      </dgm:prSet>
      <dgm:spPr/>
    </dgm:pt>
    <dgm:pt modelId="{DD528C15-4FF9-4E25-885A-3FC2BE80FAC0}" type="pres">
      <dgm:prSet presAssocID="{449BD4DB-0E9D-4F0A-912F-20E1D8A2ACA5}" presName="descendantText" presStyleLbl="alignAcc1" presStyleIdx="1" presStyleCnt="8">
        <dgm:presLayoutVars>
          <dgm:bulletEnabled val="1"/>
        </dgm:presLayoutVars>
      </dgm:prSet>
      <dgm:spPr/>
    </dgm:pt>
    <dgm:pt modelId="{BBA361B3-6D7C-4F0D-9A52-50123F4E9CB1}" type="pres">
      <dgm:prSet presAssocID="{FDAADC28-0E71-4917-B559-9133D2F0E420}" presName="sp" presStyleCnt="0"/>
      <dgm:spPr/>
    </dgm:pt>
    <dgm:pt modelId="{0C8E3CE2-1A78-4F4D-A534-4A94759CE3FF}" type="pres">
      <dgm:prSet presAssocID="{850C05AE-0F51-412B-9506-A21DCF166D82}" presName="composite" presStyleCnt="0"/>
      <dgm:spPr/>
    </dgm:pt>
    <dgm:pt modelId="{7461881D-6CED-4CB3-A3DD-8DE92F45A22E}" type="pres">
      <dgm:prSet presAssocID="{850C05AE-0F51-412B-9506-A21DCF166D82}" presName="parentText" presStyleLbl="alignNode1" presStyleIdx="2" presStyleCnt="8">
        <dgm:presLayoutVars>
          <dgm:chMax val="1"/>
          <dgm:bulletEnabled val="1"/>
        </dgm:presLayoutVars>
      </dgm:prSet>
      <dgm:spPr/>
    </dgm:pt>
    <dgm:pt modelId="{7980FE6E-B06F-40A8-8560-6937D497BFAD}" type="pres">
      <dgm:prSet presAssocID="{850C05AE-0F51-412B-9506-A21DCF166D82}" presName="descendantText" presStyleLbl="alignAcc1" presStyleIdx="2" presStyleCnt="8">
        <dgm:presLayoutVars>
          <dgm:bulletEnabled val="1"/>
        </dgm:presLayoutVars>
      </dgm:prSet>
      <dgm:spPr/>
    </dgm:pt>
    <dgm:pt modelId="{82CF193D-493A-4AF7-8D5F-19163FBE0AB3}" type="pres">
      <dgm:prSet presAssocID="{911BE79A-87C6-4441-AF3F-37B6A2824D70}" presName="sp" presStyleCnt="0"/>
      <dgm:spPr/>
    </dgm:pt>
    <dgm:pt modelId="{6B766696-6F6A-4FA5-8D68-49F9F15FA144}" type="pres">
      <dgm:prSet presAssocID="{FE4407D4-D090-49D2-A846-5D8D2EC0A0D4}" presName="composite" presStyleCnt="0"/>
      <dgm:spPr/>
    </dgm:pt>
    <dgm:pt modelId="{AE048C24-90BE-4947-8802-E827B30DD5C9}" type="pres">
      <dgm:prSet presAssocID="{FE4407D4-D090-49D2-A846-5D8D2EC0A0D4}" presName="parentText" presStyleLbl="alignNode1" presStyleIdx="3" presStyleCnt="8">
        <dgm:presLayoutVars>
          <dgm:chMax val="1"/>
          <dgm:bulletEnabled val="1"/>
        </dgm:presLayoutVars>
      </dgm:prSet>
      <dgm:spPr/>
    </dgm:pt>
    <dgm:pt modelId="{BD7AC023-53FB-4178-80B2-4DD392B30098}" type="pres">
      <dgm:prSet presAssocID="{FE4407D4-D090-49D2-A846-5D8D2EC0A0D4}" presName="descendantText" presStyleLbl="alignAcc1" presStyleIdx="3" presStyleCnt="8">
        <dgm:presLayoutVars>
          <dgm:bulletEnabled val="1"/>
        </dgm:presLayoutVars>
      </dgm:prSet>
      <dgm:spPr/>
    </dgm:pt>
    <dgm:pt modelId="{16710842-F6E6-4E8B-8154-AA2A55C65C62}" type="pres">
      <dgm:prSet presAssocID="{E083FBF5-2610-4263-964E-CE46CC4A1DAF}" presName="sp" presStyleCnt="0"/>
      <dgm:spPr/>
    </dgm:pt>
    <dgm:pt modelId="{D53AB2FD-639A-4D5C-9D57-619CEBA5DD84}" type="pres">
      <dgm:prSet presAssocID="{FE98A301-A030-4AEF-A111-D07757757C29}" presName="composite" presStyleCnt="0"/>
      <dgm:spPr/>
    </dgm:pt>
    <dgm:pt modelId="{A4E9359E-DB1E-4DDC-AF64-3167C3A5F484}" type="pres">
      <dgm:prSet presAssocID="{FE98A301-A030-4AEF-A111-D07757757C29}" presName="parentText" presStyleLbl="alignNode1" presStyleIdx="4" presStyleCnt="8">
        <dgm:presLayoutVars>
          <dgm:chMax val="1"/>
          <dgm:bulletEnabled val="1"/>
        </dgm:presLayoutVars>
      </dgm:prSet>
      <dgm:spPr/>
    </dgm:pt>
    <dgm:pt modelId="{67445558-E31E-49C4-9925-5B2F7B536B93}" type="pres">
      <dgm:prSet presAssocID="{FE98A301-A030-4AEF-A111-D07757757C29}" presName="descendantText" presStyleLbl="alignAcc1" presStyleIdx="4" presStyleCnt="8">
        <dgm:presLayoutVars>
          <dgm:bulletEnabled val="1"/>
        </dgm:presLayoutVars>
      </dgm:prSet>
      <dgm:spPr/>
    </dgm:pt>
    <dgm:pt modelId="{47AA1B9A-036E-46DE-AA17-C378608AB106}" type="pres">
      <dgm:prSet presAssocID="{926286E0-3F33-4D3F-8459-528647805F18}" presName="sp" presStyleCnt="0"/>
      <dgm:spPr/>
    </dgm:pt>
    <dgm:pt modelId="{C057B9C0-64FB-46BC-83A8-EAA46BA460F1}" type="pres">
      <dgm:prSet presAssocID="{4125262C-C27B-4692-900F-543E14636006}" presName="composite" presStyleCnt="0"/>
      <dgm:spPr/>
    </dgm:pt>
    <dgm:pt modelId="{1CAB7978-FD4F-4C73-B9F4-B4D2D8C48D21}" type="pres">
      <dgm:prSet presAssocID="{4125262C-C27B-4692-900F-543E14636006}" presName="parentText" presStyleLbl="alignNode1" presStyleIdx="5" presStyleCnt="8">
        <dgm:presLayoutVars>
          <dgm:chMax val="1"/>
          <dgm:bulletEnabled val="1"/>
        </dgm:presLayoutVars>
      </dgm:prSet>
      <dgm:spPr/>
    </dgm:pt>
    <dgm:pt modelId="{CA974CB5-FA08-4581-97F6-185B3E7D2F90}" type="pres">
      <dgm:prSet presAssocID="{4125262C-C27B-4692-900F-543E14636006}" presName="descendantText" presStyleLbl="alignAcc1" presStyleIdx="5" presStyleCnt="8">
        <dgm:presLayoutVars>
          <dgm:bulletEnabled val="1"/>
        </dgm:presLayoutVars>
      </dgm:prSet>
      <dgm:spPr/>
    </dgm:pt>
    <dgm:pt modelId="{EC06D039-5A46-448D-9E6F-E2ECCF51B721}" type="pres">
      <dgm:prSet presAssocID="{D7953810-4C5D-45E0-8A93-7FD4C3694BC4}" presName="sp" presStyleCnt="0"/>
      <dgm:spPr/>
    </dgm:pt>
    <dgm:pt modelId="{E6A13B29-D6E4-44BE-AF43-2078DDC94A80}" type="pres">
      <dgm:prSet presAssocID="{14A84BB5-001F-47C4-BCFA-F0DB86D995AF}" presName="composite" presStyleCnt="0"/>
      <dgm:spPr/>
    </dgm:pt>
    <dgm:pt modelId="{6D08998A-8140-4D76-829D-ACA5ABF761B2}" type="pres">
      <dgm:prSet presAssocID="{14A84BB5-001F-47C4-BCFA-F0DB86D995AF}" presName="parentText" presStyleLbl="alignNode1" presStyleIdx="6" presStyleCnt="8">
        <dgm:presLayoutVars>
          <dgm:chMax val="1"/>
          <dgm:bulletEnabled val="1"/>
        </dgm:presLayoutVars>
      </dgm:prSet>
      <dgm:spPr/>
    </dgm:pt>
    <dgm:pt modelId="{0440C3BA-256E-490D-917C-7FF992307FFD}" type="pres">
      <dgm:prSet presAssocID="{14A84BB5-001F-47C4-BCFA-F0DB86D995AF}" presName="descendantText" presStyleLbl="alignAcc1" presStyleIdx="6" presStyleCnt="8">
        <dgm:presLayoutVars>
          <dgm:bulletEnabled val="1"/>
        </dgm:presLayoutVars>
      </dgm:prSet>
      <dgm:spPr/>
    </dgm:pt>
    <dgm:pt modelId="{6D122321-DB85-44B4-B913-03E08EFEDC3D}" type="pres">
      <dgm:prSet presAssocID="{D18D80CE-20A9-4B2A-9380-2C6A825B042A}" presName="sp" presStyleCnt="0"/>
      <dgm:spPr/>
    </dgm:pt>
    <dgm:pt modelId="{C05A4129-0CE9-4FFB-9C49-9ED76C88635F}" type="pres">
      <dgm:prSet presAssocID="{A7ABD466-9F2E-4723-BC7D-85D4AD2288D6}" presName="composite" presStyleCnt="0"/>
      <dgm:spPr/>
    </dgm:pt>
    <dgm:pt modelId="{B31FE58F-2D15-4764-9D0A-1E7483D196B9}" type="pres">
      <dgm:prSet presAssocID="{A7ABD466-9F2E-4723-BC7D-85D4AD2288D6}" presName="parentText" presStyleLbl="alignNode1" presStyleIdx="7" presStyleCnt="8">
        <dgm:presLayoutVars>
          <dgm:chMax val="1"/>
          <dgm:bulletEnabled val="1"/>
        </dgm:presLayoutVars>
      </dgm:prSet>
      <dgm:spPr/>
    </dgm:pt>
    <dgm:pt modelId="{B7E0E285-1086-4431-B4D6-2CED40050CE4}" type="pres">
      <dgm:prSet presAssocID="{A7ABD466-9F2E-4723-BC7D-85D4AD2288D6}" presName="descendantText" presStyleLbl="alignAcc1" presStyleIdx="7" presStyleCnt="8">
        <dgm:presLayoutVars>
          <dgm:bulletEnabled val="1"/>
        </dgm:presLayoutVars>
      </dgm:prSet>
      <dgm:spPr/>
    </dgm:pt>
  </dgm:ptLst>
  <dgm:cxnLst>
    <dgm:cxn modelId="{CC140202-9A08-4936-90DB-1592AE557ADB}" srcId="{18FC2EDE-0D6D-4C25-8CEC-7F37F43E7C95}" destId="{850C05AE-0F51-412B-9506-A21DCF166D82}" srcOrd="2" destOrd="0" parTransId="{5BB9A144-766E-4C2A-9B99-AC65EBAF9C03}" sibTransId="{911BE79A-87C6-4441-AF3F-37B6A2824D70}"/>
    <dgm:cxn modelId="{2EC6FE02-9E87-4788-B803-10B48C0440D8}" type="presOf" srcId="{14A84BB5-001F-47C4-BCFA-F0DB86D995AF}" destId="{6D08998A-8140-4D76-829D-ACA5ABF761B2}" srcOrd="0" destOrd="0" presId="urn:microsoft.com/office/officeart/2005/8/layout/chevron2"/>
    <dgm:cxn modelId="{EFD79108-5351-442A-8F6F-32CEDC7FD00F}" type="presOf" srcId="{1A2DD578-E49E-4272-8EE4-EE38905CFBB0}" destId="{03E39404-B61B-4B0B-9594-E31D2FE84C86}" srcOrd="0" destOrd="0" presId="urn:microsoft.com/office/officeart/2005/8/layout/chevron2"/>
    <dgm:cxn modelId="{0440101D-51BC-42D8-87EC-6993C4508343}" type="presOf" srcId="{4125262C-C27B-4692-900F-543E14636006}" destId="{1CAB7978-FD4F-4C73-B9F4-B4D2D8C48D21}" srcOrd="0" destOrd="0" presId="urn:microsoft.com/office/officeart/2005/8/layout/chevron2"/>
    <dgm:cxn modelId="{7658BB1F-1B65-4EE6-A0C7-1389B61C5CF3}" type="presOf" srcId="{23EF64D0-932B-440E-BDA3-034789465F23}" destId="{C183A270-2167-4C9E-A73F-0D0BACF8F7D4}" srcOrd="0" destOrd="0" presId="urn:microsoft.com/office/officeart/2005/8/layout/chevron2"/>
    <dgm:cxn modelId="{B6845328-ECE8-4718-AE0A-64FE8B15E67B}" srcId="{FE98A301-A030-4AEF-A111-D07757757C29}" destId="{456C8FB9-D68B-49C8-BA2E-4C7DED3E3350}" srcOrd="0" destOrd="0" parTransId="{A79AF34F-D173-4E0A-85B4-5D240BDCE250}" sibTransId="{E02BA25E-88C4-4DEE-A3B9-011D14FAA953}"/>
    <dgm:cxn modelId="{EDCFCE28-96AC-41F8-ADFA-F1941FE470FB}" srcId="{449BD4DB-0E9D-4F0A-912F-20E1D8A2ACA5}" destId="{E731FEFE-18F4-46CF-B10D-FB3805CAC11C}" srcOrd="0" destOrd="0" parTransId="{1E69CEE3-2B2E-4A74-AF8E-F8327F1DA0F4}" sibTransId="{A39A1172-C7BD-4BE8-A37C-6B934CBD030A}"/>
    <dgm:cxn modelId="{AE86DE29-8A66-4B02-B3D6-C7935B730DF5}" srcId="{FE4407D4-D090-49D2-A846-5D8D2EC0A0D4}" destId="{4235A3FE-7F4F-47F2-BC14-4D25B1E69743}" srcOrd="0" destOrd="0" parTransId="{C831EB7B-E0BA-40F7-A402-13D3D7BAE0EA}" sibTransId="{2534D7FE-7195-4190-934C-4B8274074CDD}"/>
    <dgm:cxn modelId="{65F6A52A-0603-4113-A922-0651F605F1BE}" type="presOf" srcId="{FE4407D4-D090-49D2-A846-5D8D2EC0A0D4}" destId="{AE048C24-90BE-4947-8802-E827B30DD5C9}" srcOrd="0" destOrd="0" presId="urn:microsoft.com/office/officeart/2005/8/layout/chevron2"/>
    <dgm:cxn modelId="{0E511C2D-FE47-4210-AE66-14D242D20FEB}" type="presOf" srcId="{A7ABD466-9F2E-4723-BC7D-85D4AD2288D6}" destId="{B31FE58F-2D15-4764-9D0A-1E7483D196B9}" srcOrd="0" destOrd="0" presId="urn:microsoft.com/office/officeart/2005/8/layout/chevron2"/>
    <dgm:cxn modelId="{C4AEFF31-8DF0-4058-A2E2-87A00E2DF4E9}" type="presOf" srcId="{18FC2EDE-0D6D-4C25-8CEC-7F37F43E7C95}" destId="{E4C96DBF-CE1C-4261-A2C9-25719FB30E04}" srcOrd="0" destOrd="0" presId="urn:microsoft.com/office/officeart/2005/8/layout/chevron2"/>
    <dgm:cxn modelId="{C934FF39-739D-48A9-81A4-459CB78C6C9F}" srcId="{18FC2EDE-0D6D-4C25-8CEC-7F37F43E7C95}" destId="{FE4407D4-D090-49D2-A846-5D8D2EC0A0D4}" srcOrd="3" destOrd="0" parTransId="{A88A84B5-C29F-40B2-8CA6-18026E428FF0}" sibTransId="{E083FBF5-2610-4263-964E-CE46CC4A1DAF}"/>
    <dgm:cxn modelId="{0A85BE5C-099D-42DB-8C7C-D6B60932B8D1}" srcId="{4125262C-C27B-4692-900F-543E14636006}" destId="{F36D9CE8-2D84-4A0F-8DC1-28732C71E9B3}" srcOrd="0" destOrd="0" parTransId="{766A1EB0-46F1-4B14-8B6B-A3AD9ACACE53}" sibTransId="{F6E2EB04-CA31-482B-85F6-1E49F1F1653D}"/>
    <dgm:cxn modelId="{149AEC5F-437C-40F6-B367-1BCE2DC274AF}" type="presOf" srcId="{850C05AE-0F51-412B-9506-A21DCF166D82}" destId="{7461881D-6CED-4CB3-A3DD-8DE92F45A22E}" srcOrd="0" destOrd="0" presId="urn:microsoft.com/office/officeart/2005/8/layout/chevron2"/>
    <dgm:cxn modelId="{EADC0143-DA5F-4FEB-9C2F-B86D9C9531DB}" type="presOf" srcId="{14E594E1-6580-4937-A0F7-F0568B409229}" destId="{B7E0E285-1086-4431-B4D6-2CED40050CE4}" srcOrd="0" destOrd="0" presId="urn:microsoft.com/office/officeart/2005/8/layout/chevron2"/>
    <dgm:cxn modelId="{1A6EAB63-7795-4AA3-BCE7-0E91D5E8DEB0}" srcId="{A7ABD466-9F2E-4723-BC7D-85D4AD2288D6}" destId="{14E594E1-6580-4937-A0F7-F0568B409229}" srcOrd="0" destOrd="0" parTransId="{E69F4DC0-A0E9-4ED5-A278-AD6136E1F0E6}" sibTransId="{BF2D621A-81FF-4482-AC5B-A5310AD4C1A8}"/>
    <dgm:cxn modelId="{F682EB65-30C2-408A-980B-27F48D7BC044}" type="presOf" srcId="{90CB1F7E-DD47-4D53-B885-9439C32531AB}" destId="{0440C3BA-256E-490D-917C-7FF992307FFD}" srcOrd="0" destOrd="0" presId="urn:microsoft.com/office/officeart/2005/8/layout/chevron2"/>
    <dgm:cxn modelId="{BDA38B46-1118-4769-8A45-0B783CEFE99D}" srcId="{18FC2EDE-0D6D-4C25-8CEC-7F37F43E7C95}" destId="{A7ABD466-9F2E-4723-BC7D-85D4AD2288D6}" srcOrd="7" destOrd="0" parTransId="{2DA16CC3-99EA-4978-AEA1-5FB51989B65F}" sibTransId="{95558712-FDC3-4A45-9480-3A9546594C37}"/>
    <dgm:cxn modelId="{E5DC5069-5BF7-44BD-B768-B93065A6B927}" srcId="{18FC2EDE-0D6D-4C25-8CEC-7F37F43E7C95}" destId="{1A2DD578-E49E-4272-8EE4-EE38905CFBB0}" srcOrd="0" destOrd="0" parTransId="{E63D0C79-690C-462D-A03A-90C00F4DDF33}" sibTransId="{C4CE7D60-37BC-4FA2-9011-7F3D74C26253}"/>
    <dgm:cxn modelId="{3BFB177D-5782-4390-9C9B-B266873568CF}" srcId="{1A2DD578-E49E-4272-8EE4-EE38905CFBB0}" destId="{23EF64D0-932B-440E-BDA3-034789465F23}" srcOrd="0" destOrd="0" parTransId="{75FFECC4-22CD-4455-9107-921FDB5563B7}" sibTransId="{9D8B0D07-55D4-44D2-9187-FB55CBC9A140}"/>
    <dgm:cxn modelId="{7EC3037E-1B31-45D0-9DD1-66053CAFD0EA}" srcId="{18FC2EDE-0D6D-4C25-8CEC-7F37F43E7C95}" destId="{FE98A301-A030-4AEF-A111-D07757757C29}" srcOrd="4" destOrd="0" parTransId="{1B0FFE5B-376E-469E-B718-3C0050252215}" sibTransId="{926286E0-3F33-4D3F-8459-528647805F18}"/>
    <dgm:cxn modelId="{1DCBD084-4E31-42DB-ACA3-44565EB95CDE}" type="presOf" srcId="{F36D9CE8-2D84-4A0F-8DC1-28732C71E9B3}" destId="{CA974CB5-FA08-4581-97F6-185B3E7D2F90}" srcOrd="0" destOrd="0" presId="urn:microsoft.com/office/officeart/2005/8/layout/chevron2"/>
    <dgm:cxn modelId="{FCF1FB8E-3F3A-4600-A4B4-4B63F58413B5}" type="presOf" srcId="{FE98A301-A030-4AEF-A111-D07757757C29}" destId="{A4E9359E-DB1E-4DDC-AF64-3167C3A5F484}" srcOrd="0" destOrd="0" presId="urn:microsoft.com/office/officeart/2005/8/layout/chevron2"/>
    <dgm:cxn modelId="{B7D330B1-8329-4297-904D-BF8FE3E46271}" srcId="{18FC2EDE-0D6D-4C25-8CEC-7F37F43E7C95}" destId="{449BD4DB-0E9D-4F0A-912F-20E1D8A2ACA5}" srcOrd="1" destOrd="0" parTransId="{8DB2E9E0-5981-4572-82C1-7C80A2DE9C2D}" sibTransId="{FDAADC28-0E71-4917-B559-9133D2F0E420}"/>
    <dgm:cxn modelId="{5F0B39B3-CB5A-4B44-BDE4-51C93BF6A73E}" srcId="{14A84BB5-001F-47C4-BCFA-F0DB86D995AF}" destId="{90CB1F7E-DD47-4D53-B885-9439C32531AB}" srcOrd="0" destOrd="0" parTransId="{274A0571-8B83-46D8-8D25-4485B01B4292}" sibTransId="{E559EF99-A94B-48FD-A2DA-ED6B6AF99456}"/>
    <dgm:cxn modelId="{2B17F8D6-E166-407C-A400-33C9CF536DB0}" srcId="{18FC2EDE-0D6D-4C25-8CEC-7F37F43E7C95}" destId="{4125262C-C27B-4692-900F-543E14636006}" srcOrd="5" destOrd="0" parTransId="{4754B6A9-A617-44B9-922F-D549A67AAF37}" sibTransId="{D7953810-4C5D-45E0-8A93-7FD4C3694BC4}"/>
    <dgm:cxn modelId="{D15B60DB-EEE9-40AB-BFE3-06297C587A74}" type="presOf" srcId="{456C8FB9-D68B-49C8-BA2E-4C7DED3E3350}" destId="{67445558-E31E-49C4-9925-5B2F7B536B93}" srcOrd="0" destOrd="0" presId="urn:microsoft.com/office/officeart/2005/8/layout/chevron2"/>
    <dgm:cxn modelId="{65719DDB-E5D1-4ED0-BC14-EE6434DAAA27}" srcId="{18FC2EDE-0D6D-4C25-8CEC-7F37F43E7C95}" destId="{14A84BB5-001F-47C4-BCFA-F0DB86D995AF}" srcOrd="6" destOrd="0" parTransId="{7F7B9258-AA08-4B05-A5CE-5AF5FD4CDEA5}" sibTransId="{D18D80CE-20A9-4B2A-9380-2C6A825B042A}"/>
    <dgm:cxn modelId="{E047B8DB-0FE1-4C6D-BBBA-67DF721832AC}" type="presOf" srcId="{56E061F1-E390-4D3C-95DD-2F1D23D34E7F}" destId="{7980FE6E-B06F-40A8-8560-6937D497BFAD}" srcOrd="0" destOrd="0" presId="urn:microsoft.com/office/officeart/2005/8/layout/chevron2"/>
    <dgm:cxn modelId="{F0E5F7EB-3EEB-4045-87E5-07D4B0019AF3}" type="presOf" srcId="{4235A3FE-7F4F-47F2-BC14-4D25B1E69743}" destId="{BD7AC023-53FB-4178-80B2-4DD392B30098}" srcOrd="0" destOrd="0" presId="urn:microsoft.com/office/officeart/2005/8/layout/chevron2"/>
    <dgm:cxn modelId="{E33954EC-AE51-425B-858D-C7E016B0FFB0}" srcId="{850C05AE-0F51-412B-9506-A21DCF166D82}" destId="{56E061F1-E390-4D3C-95DD-2F1D23D34E7F}" srcOrd="0" destOrd="0" parTransId="{1D307543-4603-4A7E-99CD-E565038BBFAE}" sibTransId="{31742576-81DD-4EDE-AAE8-AF5EBEF88697}"/>
    <dgm:cxn modelId="{3DB0D1F1-201E-471B-B019-78E69FEB03B1}" type="presOf" srcId="{449BD4DB-0E9D-4F0A-912F-20E1D8A2ACA5}" destId="{1EADA5CB-B4FF-4C0A-A669-57E4E54500BE}" srcOrd="0" destOrd="0" presId="urn:microsoft.com/office/officeart/2005/8/layout/chevron2"/>
    <dgm:cxn modelId="{3A5A7AF8-1B5F-4255-B715-B23805C685E9}" type="presOf" srcId="{E731FEFE-18F4-46CF-B10D-FB3805CAC11C}" destId="{DD528C15-4FF9-4E25-885A-3FC2BE80FAC0}" srcOrd="0" destOrd="0" presId="urn:microsoft.com/office/officeart/2005/8/layout/chevron2"/>
    <dgm:cxn modelId="{300C2B3B-9E8D-489F-BEC4-2655BD33E953}" type="presParOf" srcId="{E4C96DBF-CE1C-4261-A2C9-25719FB30E04}" destId="{3F2AF2B4-3F42-4742-8A06-A0E564F6DB44}" srcOrd="0" destOrd="0" presId="urn:microsoft.com/office/officeart/2005/8/layout/chevron2"/>
    <dgm:cxn modelId="{FBCDAD9C-B8C8-4B84-BA27-B7B1238B7284}" type="presParOf" srcId="{3F2AF2B4-3F42-4742-8A06-A0E564F6DB44}" destId="{03E39404-B61B-4B0B-9594-E31D2FE84C86}" srcOrd="0" destOrd="0" presId="urn:microsoft.com/office/officeart/2005/8/layout/chevron2"/>
    <dgm:cxn modelId="{8E9132EE-DCE3-4D98-AE69-D2B1525F67C7}" type="presParOf" srcId="{3F2AF2B4-3F42-4742-8A06-A0E564F6DB44}" destId="{C183A270-2167-4C9E-A73F-0D0BACF8F7D4}" srcOrd="1" destOrd="0" presId="urn:microsoft.com/office/officeart/2005/8/layout/chevron2"/>
    <dgm:cxn modelId="{9BB640DE-D868-4A74-957D-F93570734CD1}" type="presParOf" srcId="{E4C96DBF-CE1C-4261-A2C9-25719FB30E04}" destId="{F51C3F9B-89FE-4888-AAD6-C632BEDE6564}" srcOrd="1" destOrd="0" presId="urn:microsoft.com/office/officeart/2005/8/layout/chevron2"/>
    <dgm:cxn modelId="{170787C8-350E-42F4-9675-47F9F35F27EF}" type="presParOf" srcId="{E4C96DBF-CE1C-4261-A2C9-25719FB30E04}" destId="{3E178B5A-D529-4CF8-8124-1A1F53BFC5B1}" srcOrd="2" destOrd="0" presId="urn:microsoft.com/office/officeart/2005/8/layout/chevron2"/>
    <dgm:cxn modelId="{462502BA-9257-4DDE-85BF-FA00377B50F5}" type="presParOf" srcId="{3E178B5A-D529-4CF8-8124-1A1F53BFC5B1}" destId="{1EADA5CB-B4FF-4C0A-A669-57E4E54500BE}" srcOrd="0" destOrd="0" presId="urn:microsoft.com/office/officeart/2005/8/layout/chevron2"/>
    <dgm:cxn modelId="{EDF50CB0-4A85-4F9E-87C7-DFA4B8D6A477}" type="presParOf" srcId="{3E178B5A-D529-4CF8-8124-1A1F53BFC5B1}" destId="{DD528C15-4FF9-4E25-885A-3FC2BE80FAC0}" srcOrd="1" destOrd="0" presId="urn:microsoft.com/office/officeart/2005/8/layout/chevron2"/>
    <dgm:cxn modelId="{6BFE58DC-1B8F-440F-9295-AE69870441AE}" type="presParOf" srcId="{E4C96DBF-CE1C-4261-A2C9-25719FB30E04}" destId="{BBA361B3-6D7C-4F0D-9A52-50123F4E9CB1}" srcOrd="3" destOrd="0" presId="urn:microsoft.com/office/officeart/2005/8/layout/chevron2"/>
    <dgm:cxn modelId="{F763EFDF-9D9B-4C6A-869B-559B2B09760E}" type="presParOf" srcId="{E4C96DBF-CE1C-4261-A2C9-25719FB30E04}" destId="{0C8E3CE2-1A78-4F4D-A534-4A94759CE3FF}" srcOrd="4" destOrd="0" presId="urn:microsoft.com/office/officeart/2005/8/layout/chevron2"/>
    <dgm:cxn modelId="{621254BA-79D0-4DA1-BFC5-8E52B82D538E}" type="presParOf" srcId="{0C8E3CE2-1A78-4F4D-A534-4A94759CE3FF}" destId="{7461881D-6CED-4CB3-A3DD-8DE92F45A22E}" srcOrd="0" destOrd="0" presId="urn:microsoft.com/office/officeart/2005/8/layout/chevron2"/>
    <dgm:cxn modelId="{BE50704C-9558-410C-A880-DF8832F7B2FE}" type="presParOf" srcId="{0C8E3CE2-1A78-4F4D-A534-4A94759CE3FF}" destId="{7980FE6E-B06F-40A8-8560-6937D497BFAD}" srcOrd="1" destOrd="0" presId="urn:microsoft.com/office/officeart/2005/8/layout/chevron2"/>
    <dgm:cxn modelId="{23A2BF68-A1B1-43FF-A01A-ED996C151DA1}" type="presParOf" srcId="{E4C96DBF-CE1C-4261-A2C9-25719FB30E04}" destId="{82CF193D-493A-4AF7-8D5F-19163FBE0AB3}" srcOrd="5" destOrd="0" presId="urn:microsoft.com/office/officeart/2005/8/layout/chevron2"/>
    <dgm:cxn modelId="{7BDFBC17-A1AF-4ED1-9F5B-6DBA50652868}" type="presParOf" srcId="{E4C96DBF-CE1C-4261-A2C9-25719FB30E04}" destId="{6B766696-6F6A-4FA5-8D68-49F9F15FA144}" srcOrd="6" destOrd="0" presId="urn:microsoft.com/office/officeart/2005/8/layout/chevron2"/>
    <dgm:cxn modelId="{8981172A-6B55-4F95-9FF7-198E9AD2ABD1}" type="presParOf" srcId="{6B766696-6F6A-4FA5-8D68-49F9F15FA144}" destId="{AE048C24-90BE-4947-8802-E827B30DD5C9}" srcOrd="0" destOrd="0" presId="urn:microsoft.com/office/officeart/2005/8/layout/chevron2"/>
    <dgm:cxn modelId="{285AEEA4-26F6-4E26-9F58-A49E2D2065F5}" type="presParOf" srcId="{6B766696-6F6A-4FA5-8D68-49F9F15FA144}" destId="{BD7AC023-53FB-4178-80B2-4DD392B30098}" srcOrd="1" destOrd="0" presId="urn:microsoft.com/office/officeart/2005/8/layout/chevron2"/>
    <dgm:cxn modelId="{C8D75F4A-7856-4A7F-9B1D-EDA2C92AB70A}" type="presParOf" srcId="{E4C96DBF-CE1C-4261-A2C9-25719FB30E04}" destId="{16710842-F6E6-4E8B-8154-AA2A55C65C62}" srcOrd="7" destOrd="0" presId="urn:microsoft.com/office/officeart/2005/8/layout/chevron2"/>
    <dgm:cxn modelId="{92670007-4459-4440-BAA1-5092B3F4CF44}" type="presParOf" srcId="{E4C96DBF-CE1C-4261-A2C9-25719FB30E04}" destId="{D53AB2FD-639A-4D5C-9D57-619CEBA5DD84}" srcOrd="8" destOrd="0" presId="urn:microsoft.com/office/officeart/2005/8/layout/chevron2"/>
    <dgm:cxn modelId="{D9195EED-184F-44C6-8D9F-631DA0D84706}" type="presParOf" srcId="{D53AB2FD-639A-4D5C-9D57-619CEBA5DD84}" destId="{A4E9359E-DB1E-4DDC-AF64-3167C3A5F484}" srcOrd="0" destOrd="0" presId="urn:microsoft.com/office/officeart/2005/8/layout/chevron2"/>
    <dgm:cxn modelId="{F45BC6AB-099A-4449-92DF-A8AED15BB8D6}" type="presParOf" srcId="{D53AB2FD-639A-4D5C-9D57-619CEBA5DD84}" destId="{67445558-E31E-49C4-9925-5B2F7B536B93}" srcOrd="1" destOrd="0" presId="urn:microsoft.com/office/officeart/2005/8/layout/chevron2"/>
    <dgm:cxn modelId="{6BA7B320-E99D-4BE7-AAFC-6D5158F4C44C}" type="presParOf" srcId="{E4C96DBF-CE1C-4261-A2C9-25719FB30E04}" destId="{47AA1B9A-036E-46DE-AA17-C378608AB106}" srcOrd="9" destOrd="0" presId="urn:microsoft.com/office/officeart/2005/8/layout/chevron2"/>
    <dgm:cxn modelId="{4CBBDC30-B892-4736-A184-04C317AA1F99}" type="presParOf" srcId="{E4C96DBF-CE1C-4261-A2C9-25719FB30E04}" destId="{C057B9C0-64FB-46BC-83A8-EAA46BA460F1}" srcOrd="10" destOrd="0" presId="urn:microsoft.com/office/officeart/2005/8/layout/chevron2"/>
    <dgm:cxn modelId="{26E29274-51CE-4249-9706-A04F1D79A036}" type="presParOf" srcId="{C057B9C0-64FB-46BC-83A8-EAA46BA460F1}" destId="{1CAB7978-FD4F-4C73-B9F4-B4D2D8C48D21}" srcOrd="0" destOrd="0" presId="urn:microsoft.com/office/officeart/2005/8/layout/chevron2"/>
    <dgm:cxn modelId="{95EBC92F-6594-446D-AD0D-A3E64CDBAC24}" type="presParOf" srcId="{C057B9C0-64FB-46BC-83A8-EAA46BA460F1}" destId="{CA974CB5-FA08-4581-97F6-185B3E7D2F90}" srcOrd="1" destOrd="0" presId="urn:microsoft.com/office/officeart/2005/8/layout/chevron2"/>
    <dgm:cxn modelId="{ABE0BDD9-303B-41C4-A96F-CCB42E8D73BA}" type="presParOf" srcId="{E4C96DBF-CE1C-4261-A2C9-25719FB30E04}" destId="{EC06D039-5A46-448D-9E6F-E2ECCF51B721}" srcOrd="11" destOrd="0" presId="urn:microsoft.com/office/officeart/2005/8/layout/chevron2"/>
    <dgm:cxn modelId="{A6CF92AD-08DB-4668-8179-71DB69C1D3B9}" type="presParOf" srcId="{E4C96DBF-CE1C-4261-A2C9-25719FB30E04}" destId="{E6A13B29-D6E4-44BE-AF43-2078DDC94A80}" srcOrd="12" destOrd="0" presId="urn:microsoft.com/office/officeart/2005/8/layout/chevron2"/>
    <dgm:cxn modelId="{E804DCD5-563C-4715-8775-66964BD130AF}" type="presParOf" srcId="{E6A13B29-D6E4-44BE-AF43-2078DDC94A80}" destId="{6D08998A-8140-4D76-829D-ACA5ABF761B2}" srcOrd="0" destOrd="0" presId="urn:microsoft.com/office/officeart/2005/8/layout/chevron2"/>
    <dgm:cxn modelId="{495B553E-1A2B-49C1-9A4C-47552E6C17F9}" type="presParOf" srcId="{E6A13B29-D6E4-44BE-AF43-2078DDC94A80}" destId="{0440C3BA-256E-490D-917C-7FF992307FFD}" srcOrd="1" destOrd="0" presId="urn:microsoft.com/office/officeart/2005/8/layout/chevron2"/>
    <dgm:cxn modelId="{9D9D3621-B039-400A-82D5-03A5E41FE838}" type="presParOf" srcId="{E4C96DBF-CE1C-4261-A2C9-25719FB30E04}" destId="{6D122321-DB85-44B4-B913-03E08EFEDC3D}" srcOrd="13" destOrd="0" presId="urn:microsoft.com/office/officeart/2005/8/layout/chevron2"/>
    <dgm:cxn modelId="{EFD9CE5C-2B70-4526-A5D5-A32B79BA475A}" type="presParOf" srcId="{E4C96DBF-CE1C-4261-A2C9-25719FB30E04}" destId="{C05A4129-0CE9-4FFB-9C49-9ED76C88635F}" srcOrd="14" destOrd="0" presId="urn:microsoft.com/office/officeart/2005/8/layout/chevron2"/>
    <dgm:cxn modelId="{A03C4814-5B0F-46E2-AA5D-1D7D5E63B50E}" type="presParOf" srcId="{C05A4129-0CE9-4FFB-9C49-9ED76C88635F}" destId="{B31FE58F-2D15-4764-9D0A-1E7483D196B9}" srcOrd="0" destOrd="0" presId="urn:microsoft.com/office/officeart/2005/8/layout/chevron2"/>
    <dgm:cxn modelId="{E5073792-713C-49AC-9887-E33908D64FBD}" type="presParOf" srcId="{C05A4129-0CE9-4FFB-9C49-9ED76C88635F}" destId="{B7E0E285-1086-4431-B4D6-2CED40050C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D7C427-0EC4-4FC3-B864-95B3B6C2FD5D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06929C2-CD9C-4841-BDCA-44A53DFBEF4E}" type="pres">
      <dgm:prSet presAssocID="{70D7C427-0EC4-4FC3-B864-95B3B6C2FD5D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9592A61B-0E85-4DB1-A668-50AE71D53086}" type="pres">
      <dgm:prSet presAssocID="{70D7C427-0EC4-4FC3-B864-95B3B6C2FD5D}" presName="cycle" presStyleCnt="0"/>
      <dgm:spPr/>
    </dgm:pt>
  </dgm:ptLst>
  <dgm:cxnLst>
    <dgm:cxn modelId="{C7A24FE8-A877-4C16-AF1B-EAAD21D28B41}" type="presOf" srcId="{70D7C427-0EC4-4FC3-B864-95B3B6C2FD5D}" destId="{F06929C2-CD9C-4841-BDCA-44A53DFBEF4E}" srcOrd="0" destOrd="0" presId="urn:microsoft.com/office/officeart/2005/8/layout/radial2"/>
    <dgm:cxn modelId="{20648A5E-5D27-49C1-A28C-FA73900237CE}" type="presParOf" srcId="{F06929C2-CD9C-4841-BDCA-44A53DFBEF4E}" destId="{9592A61B-0E85-4DB1-A668-50AE71D53086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D7C427-0EC4-4FC3-B864-95B3B6C2FD5D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06929C2-CD9C-4841-BDCA-44A53DFBEF4E}" type="pres">
      <dgm:prSet presAssocID="{70D7C427-0EC4-4FC3-B864-95B3B6C2FD5D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9592A61B-0E85-4DB1-A668-50AE71D53086}" type="pres">
      <dgm:prSet presAssocID="{70D7C427-0EC4-4FC3-B864-95B3B6C2FD5D}" presName="cycle" presStyleCnt="0"/>
      <dgm:spPr/>
    </dgm:pt>
  </dgm:ptLst>
  <dgm:cxnLst>
    <dgm:cxn modelId="{C7A24FE8-A877-4C16-AF1B-EAAD21D28B41}" type="presOf" srcId="{70D7C427-0EC4-4FC3-B864-95B3B6C2FD5D}" destId="{F06929C2-CD9C-4841-BDCA-44A53DFBEF4E}" srcOrd="0" destOrd="0" presId="urn:microsoft.com/office/officeart/2005/8/layout/radial2"/>
    <dgm:cxn modelId="{20648A5E-5D27-49C1-A28C-FA73900237CE}" type="presParOf" srcId="{F06929C2-CD9C-4841-BDCA-44A53DFBEF4E}" destId="{9592A61B-0E85-4DB1-A668-50AE71D53086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E39404-B61B-4B0B-9594-E31D2FE84C86}">
      <dsp:nvSpPr>
        <dsp:cNvPr id="0" name=""/>
        <dsp:cNvSpPr/>
      </dsp:nvSpPr>
      <dsp:spPr>
        <a:xfrm rot="5400000">
          <a:off x="-102703" y="105128"/>
          <a:ext cx="684690" cy="47928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2011</a:t>
          </a:r>
        </a:p>
      </dsp:txBody>
      <dsp:txXfrm rot="-5400000">
        <a:off x="1" y="242067"/>
        <a:ext cx="479283" cy="205407"/>
      </dsp:txXfrm>
    </dsp:sp>
    <dsp:sp modelId="{C183A270-2167-4C9E-A73F-0D0BACF8F7D4}">
      <dsp:nvSpPr>
        <dsp:cNvPr id="0" name=""/>
        <dsp:cNvSpPr/>
      </dsp:nvSpPr>
      <dsp:spPr>
        <a:xfrm rot="5400000">
          <a:off x="3653404" y="-3171694"/>
          <a:ext cx="445282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000" b="1" kern="1200" dirty="0"/>
            <a:t>Pozice energetického manažera </a:t>
          </a:r>
          <a:r>
            <a:rPr lang="cs-CZ" sz="2000" kern="1200" dirty="0"/>
            <a:t>– na jeden rok  </a:t>
          </a:r>
        </a:p>
      </dsp:txBody>
      <dsp:txXfrm rot="-5400000">
        <a:off x="479284" y="24163"/>
        <a:ext cx="6771787" cy="401808"/>
      </dsp:txXfrm>
    </dsp:sp>
    <dsp:sp modelId="{1EADA5CB-B4FF-4C0A-A669-57E4E54500BE}">
      <dsp:nvSpPr>
        <dsp:cNvPr id="0" name=""/>
        <dsp:cNvSpPr/>
      </dsp:nvSpPr>
      <dsp:spPr>
        <a:xfrm rot="5400000">
          <a:off x="-102703" y="717457"/>
          <a:ext cx="684690" cy="47928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2012</a:t>
          </a:r>
        </a:p>
      </dsp:txBody>
      <dsp:txXfrm rot="-5400000">
        <a:off x="1" y="854396"/>
        <a:ext cx="479283" cy="205407"/>
      </dsp:txXfrm>
    </dsp:sp>
    <dsp:sp modelId="{DD528C15-4FF9-4E25-885A-3FC2BE80FAC0}">
      <dsp:nvSpPr>
        <dsp:cNvPr id="0" name=""/>
        <dsp:cNvSpPr/>
      </dsp:nvSpPr>
      <dsp:spPr>
        <a:xfrm rot="5400000">
          <a:off x="3653521" y="-2559484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Komplexní sledování spotřeby energie </a:t>
          </a:r>
          <a:r>
            <a:rPr lang="cs-CZ" sz="2000" kern="1200" dirty="0">
              <a:latin typeface="Calibri"/>
              <a:ea typeface="+mn-ea"/>
              <a:cs typeface="+mn-cs"/>
            </a:rPr>
            <a:t>– cca 50 budov majetku </a:t>
          </a:r>
        </a:p>
      </dsp:txBody>
      <dsp:txXfrm rot="-5400000">
        <a:off x="479284" y="636478"/>
        <a:ext cx="6771799" cy="401598"/>
      </dsp:txXfrm>
    </dsp:sp>
    <dsp:sp modelId="{7461881D-6CED-4CB3-A3DD-8DE92F45A22E}">
      <dsp:nvSpPr>
        <dsp:cNvPr id="0" name=""/>
        <dsp:cNvSpPr/>
      </dsp:nvSpPr>
      <dsp:spPr>
        <a:xfrm rot="5400000">
          <a:off x="-102703" y="1328328"/>
          <a:ext cx="684690" cy="47928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2013</a:t>
          </a:r>
        </a:p>
      </dsp:txBody>
      <dsp:txXfrm rot="-5400000">
        <a:off x="1" y="1465267"/>
        <a:ext cx="479283" cy="205407"/>
      </dsp:txXfrm>
    </dsp:sp>
    <dsp:sp modelId="{7980FE6E-B06F-40A8-8560-6937D497BFAD}">
      <dsp:nvSpPr>
        <dsp:cNvPr id="0" name=""/>
        <dsp:cNvSpPr/>
      </dsp:nvSpPr>
      <dsp:spPr>
        <a:xfrm rot="5400000">
          <a:off x="3653521" y="-1948613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+mn-lt"/>
              <a:ea typeface="+mn-ea"/>
              <a:cs typeface="+mn-cs"/>
            </a:rPr>
            <a:t>Energetický plán města </a:t>
          </a:r>
          <a:r>
            <a:rPr lang="cs-CZ" sz="2000" kern="1200" dirty="0">
              <a:latin typeface="+mn-lt"/>
              <a:ea typeface="+mn-ea"/>
              <a:cs typeface="+mn-cs"/>
            </a:rPr>
            <a:t>do r. 2030, spuštění vlastních FVE </a:t>
          </a:r>
        </a:p>
      </dsp:txBody>
      <dsp:txXfrm rot="-5400000">
        <a:off x="479284" y="1247349"/>
        <a:ext cx="6771799" cy="401598"/>
      </dsp:txXfrm>
    </dsp:sp>
    <dsp:sp modelId="{AE048C24-90BE-4947-8802-E827B30DD5C9}">
      <dsp:nvSpPr>
        <dsp:cNvPr id="0" name=""/>
        <dsp:cNvSpPr/>
      </dsp:nvSpPr>
      <dsp:spPr>
        <a:xfrm rot="5400000">
          <a:off x="-102703" y="1939199"/>
          <a:ext cx="684690" cy="47928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2014</a:t>
          </a:r>
        </a:p>
      </dsp:txBody>
      <dsp:txXfrm rot="-5400000">
        <a:off x="1" y="2076138"/>
        <a:ext cx="479283" cy="205407"/>
      </dsp:txXfrm>
    </dsp:sp>
    <dsp:sp modelId="{BD7AC023-53FB-4178-80B2-4DD392B30098}">
      <dsp:nvSpPr>
        <dsp:cNvPr id="0" name=""/>
        <dsp:cNvSpPr/>
      </dsp:nvSpPr>
      <dsp:spPr>
        <a:xfrm rot="5400000">
          <a:off x="3653521" y="-1337742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+mn-lt"/>
              <a:ea typeface="+mn-ea"/>
              <a:cs typeface="+mn-cs"/>
            </a:rPr>
            <a:t>Vstup do </a:t>
          </a:r>
          <a:r>
            <a:rPr lang="cs-CZ" sz="2000" b="1" kern="1200" dirty="0" err="1">
              <a:latin typeface="+mn-lt"/>
              <a:ea typeface="+mn-ea"/>
              <a:cs typeface="+mn-cs"/>
            </a:rPr>
            <a:t>Energy</a:t>
          </a:r>
          <a:r>
            <a:rPr lang="cs-CZ" sz="2000" b="1" kern="1200" dirty="0">
              <a:latin typeface="+mn-lt"/>
              <a:ea typeface="+mn-ea"/>
              <a:cs typeface="+mn-cs"/>
            </a:rPr>
            <a:t> </a:t>
          </a:r>
          <a:r>
            <a:rPr lang="cs-CZ" sz="2000" b="1" kern="1200" dirty="0" err="1">
              <a:latin typeface="+mn-lt"/>
              <a:ea typeface="+mn-ea"/>
              <a:cs typeface="+mn-cs"/>
            </a:rPr>
            <a:t>Cities</a:t>
          </a:r>
          <a:r>
            <a:rPr lang="cs-CZ" sz="2000" kern="1200" dirty="0">
              <a:latin typeface="+mn-lt"/>
              <a:ea typeface="+mn-ea"/>
              <a:cs typeface="+mn-cs"/>
            </a:rPr>
            <a:t>, Fond úspor  </a:t>
          </a:r>
        </a:p>
      </dsp:txBody>
      <dsp:txXfrm rot="-5400000">
        <a:off x="479284" y="1858220"/>
        <a:ext cx="6771799" cy="401598"/>
      </dsp:txXfrm>
    </dsp:sp>
    <dsp:sp modelId="{A4E9359E-DB1E-4DDC-AF64-3167C3A5F484}">
      <dsp:nvSpPr>
        <dsp:cNvPr id="0" name=""/>
        <dsp:cNvSpPr/>
      </dsp:nvSpPr>
      <dsp:spPr>
        <a:xfrm rot="5400000">
          <a:off x="-102703" y="2550069"/>
          <a:ext cx="684690" cy="479283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2015</a:t>
          </a:r>
        </a:p>
      </dsp:txBody>
      <dsp:txXfrm rot="-5400000">
        <a:off x="1" y="2687008"/>
        <a:ext cx="479283" cy="205407"/>
      </dsp:txXfrm>
    </dsp:sp>
    <dsp:sp modelId="{67445558-E31E-49C4-9925-5B2F7B536B93}">
      <dsp:nvSpPr>
        <dsp:cNvPr id="0" name=""/>
        <dsp:cNvSpPr/>
      </dsp:nvSpPr>
      <dsp:spPr>
        <a:xfrm rot="5400000">
          <a:off x="3653521" y="-726871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marR="0" lvl="1" indent="-228600" algn="l" defTabSz="8890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cs-CZ" sz="2000" b="1" kern="1200" dirty="0">
              <a:latin typeface="Calibri"/>
              <a:ea typeface="+mn-ea"/>
              <a:cs typeface="+mn-cs"/>
            </a:rPr>
            <a:t>První projekt z HORIZON 2020</a:t>
          </a:r>
          <a:r>
            <a:rPr lang="cs-CZ" sz="2000" kern="1200" dirty="0">
              <a:latin typeface="Calibri"/>
              <a:ea typeface="+mn-ea"/>
              <a:cs typeface="+mn-cs"/>
            </a:rPr>
            <a:t>, První renovace budov v NES </a:t>
          </a:r>
        </a:p>
      </dsp:txBody>
      <dsp:txXfrm rot="-5400000">
        <a:off x="479284" y="2469091"/>
        <a:ext cx="6771799" cy="401598"/>
      </dsp:txXfrm>
    </dsp:sp>
    <dsp:sp modelId="{1CAB7978-FD4F-4C73-B9F4-B4D2D8C48D21}">
      <dsp:nvSpPr>
        <dsp:cNvPr id="0" name=""/>
        <dsp:cNvSpPr/>
      </dsp:nvSpPr>
      <dsp:spPr>
        <a:xfrm rot="5400000">
          <a:off x="-102703" y="3160940"/>
          <a:ext cx="684690" cy="47928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2016</a:t>
          </a:r>
        </a:p>
      </dsp:txBody>
      <dsp:txXfrm rot="-5400000">
        <a:off x="1" y="3297879"/>
        <a:ext cx="479283" cy="205407"/>
      </dsp:txXfrm>
    </dsp:sp>
    <dsp:sp modelId="{CA974CB5-FA08-4581-97F6-185B3E7D2F90}">
      <dsp:nvSpPr>
        <dsp:cNvPr id="0" name=""/>
        <dsp:cNvSpPr/>
      </dsp:nvSpPr>
      <dsp:spPr>
        <a:xfrm rot="5400000">
          <a:off x="3653521" y="-116001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Dokončen EPC projekt </a:t>
          </a:r>
          <a:r>
            <a:rPr lang="cs-CZ" sz="2000" kern="1200" dirty="0">
              <a:latin typeface="Calibri"/>
              <a:ea typeface="+mn-ea"/>
              <a:cs typeface="+mn-cs"/>
            </a:rPr>
            <a:t>(13 objektů), Vstup do </a:t>
          </a:r>
          <a:r>
            <a:rPr lang="cs-CZ" sz="2000" kern="1200" dirty="0" err="1">
              <a:latin typeface="Calibri"/>
              <a:ea typeface="+mn-ea"/>
              <a:cs typeface="+mn-cs"/>
            </a:rPr>
            <a:t>CoM</a:t>
          </a:r>
          <a:r>
            <a:rPr lang="cs-CZ" sz="2000" kern="1200" dirty="0">
              <a:latin typeface="Calibri"/>
              <a:ea typeface="+mn-ea"/>
              <a:cs typeface="+mn-cs"/>
            </a:rPr>
            <a:t> </a:t>
          </a:r>
        </a:p>
      </dsp:txBody>
      <dsp:txXfrm rot="-5400000">
        <a:off x="479284" y="3079961"/>
        <a:ext cx="6771799" cy="401598"/>
      </dsp:txXfrm>
    </dsp:sp>
    <dsp:sp modelId="{6D08998A-8140-4D76-829D-ACA5ABF761B2}">
      <dsp:nvSpPr>
        <dsp:cNvPr id="0" name=""/>
        <dsp:cNvSpPr/>
      </dsp:nvSpPr>
      <dsp:spPr>
        <a:xfrm rot="5400000">
          <a:off x="-102703" y="3771811"/>
          <a:ext cx="684690" cy="47928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2017</a:t>
          </a:r>
        </a:p>
      </dsp:txBody>
      <dsp:txXfrm rot="-5400000">
        <a:off x="1" y="3908750"/>
        <a:ext cx="479283" cy="205407"/>
      </dsp:txXfrm>
    </dsp:sp>
    <dsp:sp modelId="{0440C3BA-256E-490D-917C-7FF992307FFD}">
      <dsp:nvSpPr>
        <dsp:cNvPr id="0" name=""/>
        <dsp:cNvSpPr/>
      </dsp:nvSpPr>
      <dsp:spPr>
        <a:xfrm rot="5400000">
          <a:off x="3653521" y="494869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2000" b="1" kern="1200" dirty="0">
              <a:latin typeface="Calibri"/>
              <a:ea typeface="+mn-ea"/>
              <a:cs typeface="+mn-cs"/>
            </a:rPr>
            <a:t>Další 3 projekty z HORIZON 2020 </a:t>
          </a:r>
          <a:r>
            <a:rPr lang="cs-CZ" sz="2000" kern="1200" dirty="0">
              <a:latin typeface="Calibri"/>
              <a:ea typeface="+mn-ea"/>
              <a:cs typeface="+mn-cs"/>
            </a:rPr>
            <a:t>podpořeny </a:t>
          </a:r>
        </a:p>
      </dsp:txBody>
      <dsp:txXfrm rot="-5400000">
        <a:off x="479284" y="3690832"/>
        <a:ext cx="6771799" cy="401598"/>
      </dsp:txXfrm>
    </dsp:sp>
    <dsp:sp modelId="{B31FE58F-2D15-4764-9D0A-1E7483D196B9}">
      <dsp:nvSpPr>
        <dsp:cNvPr id="0" name=""/>
        <dsp:cNvSpPr/>
      </dsp:nvSpPr>
      <dsp:spPr>
        <a:xfrm rot="5400000">
          <a:off x="-102703" y="4382682"/>
          <a:ext cx="684690" cy="47928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400" b="1" kern="1200" dirty="0"/>
            <a:t>2018</a:t>
          </a:r>
        </a:p>
      </dsp:txBody>
      <dsp:txXfrm rot="-5400000">
        <a:off x="1" y="4519621"/>
        <a:ext cx="479283" cy="205407"/>
      </dsp:txXfrm>
    </dsp:sp>
    <dsp:sp modelId="{B7E0E285-1086-4431-B4D6-2CED40050CE4}">
      <dsp:nvSpPr>
        <dsp:cNvPr id="0" name=""/>
        <dsp:cNvSpPr/>
      </dsp:nvSpPr>
      <dsp:spPr>
        <a:xfrm rot="5400000">
          <a:off x="3653521" y="1105740"/>
          <a:ext cx="445048" cy="67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2000" b="1" kern="1200" dirty="0"/>
            <a:t>Projekt PAVE </a:t>
          </a:r>
          <a:r>
            <a:rPr lang="cs-CZ" sz="2000" kern="1200" dirty="0"/>
            <a:t>(První energeticky aktivní veřejná budova) </a:t>
          </a:r>
        </a:p>
      </dsp:txBody>
      <dsp:txXfrm rot="-5400000">
        <a:off x="479284" y="4301703"/>
        <a:ext cx="6771799" cy="4015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F8AF-992E-4B9A-BFC1-79E8CF1D4FDD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D7C0A-9626-426F-8A6C-447517506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02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80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D7C0A-9626-426F-8A6C-44751750617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20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086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dirty="0"/>
          </a:p>
        </p:txBody>
      </p:sp>
      <p:sp>
        <p:nvSpPr>
          <p:cNvPr id="8192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46" indent="-28571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41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977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13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49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386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22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658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0F1749B-4896-40AC-ABD3-37C1FB7302A7}" type="slidenum">
              <a:rPr lang="cs-CZ" altLang="cs-CZ" smtClean="0">
                <a:solidFill>
                  <a:prstClr val="black"/>
                </a:solidFill>
              </a:rPr>
              <a:pPr eaLnBrk="1" hangingPunct="1"/>
              <a:t>3</a:t>
            </a:fld>
            <a:endParaRPr lang="cs-CZ" alt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77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dirty="0"/>
          </a:p>
        </p:txBody>
      </p:sp>
      <p:sp>
        <p:nvSpPr>
          <p:cNvPr id="8192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46" indent="-28571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41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977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13" indent="-22856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249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386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522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658" indent="-22856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0F1749B-4896-40AC-ABD3-37C1FB7302A7}" type="slidenum">
              <a:rPr lang="cs-CZ" altLang="cs-CZ" smtClean="0">
                <a:solidFill>
                  <a:prstClr val="black"/>
                </a:solidFill>
              </a:rPr>
              <a:pPr eaLnBrk="1" hangingPunct="1"/>
              <a:t>4</a:t>
            </a:fld>
            <a:endParaRPr lang="cs-CZ" alt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863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654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045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903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D7C0A-9626-426F-8A6C-44751750617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93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D7C0A-9626-426F-8A6C-4475175061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688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D7C0A-9626-426F-8A6C-44751750617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868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768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238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105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-16795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r>
              <a:rPr dirty="0">
                <a:solidFill>
                  <a:prstClr val="white"/>
                </a:solidFill>
              </a:rPr>
              <a:t>4. září 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93296"/>
            <a:ext cx="2895600" cy="628179"/>
          </a:xfrm>
        </p:spPr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cs-CZ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cs-CZ"/>
              <a:t>Po kliknutí lze upravit styl předlohy podnadpisů.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cs-CZ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cs-CZ"/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2239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cs-CZ" sz="3000" b="1" cap="all"/>
            </a:lvl1pPr>
          </a:lstStyle>
          <a:p>
            <a:pPr eaLnBrk="1" latinLnBrk="0" hangingPunct="1"/>
            <a:r>
              <a:rPr lang="cs-CZ" dirty="0"/>
              <a:t>Kliknutím lze upravit styl.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cs-CZ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cs-CZ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cs-CZ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cs-CZ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solidFill>
                  <a:prstClr val="white"/>
                </a:solidFill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272037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cs-CZ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80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cs-CZ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cs-CZ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cs-CZ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cs-CZ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cs-CZ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cs-CZ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cs-CZ" sz="1800"/>
            </a:lvl6pPr>
            <a:lvl7pPr eaLnBrk="1" latinLnBrk="0" hangingPunct="1">
              <a:defRPr kumimoji="0" lang="cs-CZ" sz="1800"/>
            </a:lvl7pPr>
            <a:lvl8pPr eaLnBrk="1" latinLnBrk="0" hangingPunct="1">
              <a:defRPr kumimoji="0" lang="cs-CZ" sz="1800"/>
            </a:lvl8pPr>
            <a:lvl9pPr eaLnBrk="1" latinLnBrk="0" hangingPunct="1">
              <a:defRPr kumimoji="0" lang="cs-CZ" sz="1800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cs-CZ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cs-CZ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cs-CZ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cs-CZ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cs-CZ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cs-CZ" sz="1800"/>
            </a:lvl6pPr>
            <a:lvl7pPr eaLnBrk="1" latinLnBrk="0" hangingPunct="1">
              <a:defRPr kumimoji="0" lang="cs-CZ" sz="1800"/>
            </a:lvl7pPr>
            <a:lvl8pPr eaLnBrk="1" latinLnBrk="0" hangingPunct="1">
              <a:defRPr kumimoji="0" lang="cs-CZ" sz="1800"/>
            </a:lvl8pPr>
            <a:lvl9pPr eaLnBrk="1" latinLnBrk="0" hangingPunct="1">
              <a:defRPr kumimoji="0" lang="cs-CZ" sz="1800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cs-CZ">
                <a:solidFill>
                  <a:srgbClr val="262626">
                    <a:tint val="7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954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prstClr val="white"/>
                </a:solidFill>
              </a:rPr>
              <a:pPr/>
              <a:t>12.03.2020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cs-CZ"/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216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uze nadpis: zvýraznění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cs-CZ">
                <a:solidFill>
                  <a:srgbClr val="262626">
                    <a:tint val="7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cs-CZ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/>
              <a:t>Po kliknutí lze upravit styl předlohy nadpisů.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cs-CZ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cs-CZ" sz="2000" b="1"/>
            </a:lvl2pPr>
            <a:lvl3pPr marL="914400" indent="0" eaLnBrk="1" latinLnBrk="0" hangingPunct="1">
              <a:buNone/>
              <a:defRPr kumimoji="0" lang="cs-CZ" sz="1800" b="1"/>
            </a:lvl3pPr>
            <a:lvl4pPr marL="1371600" indent="0" eaLnBrk="1" latinLnBrk="0" hangingPunct="1">
              <a:buNone/>
              <a:defRPr kumimoji="0" lang="cs-CZ" sz="1600" b="1"/>
            </a:lvl4pPr>
            <a:lvl5pPr marL="1828800" indent="0" eaLnBrk="1" latinLnBrk="0" hangingPunct="1">
              <a:buNone/>
              <a:defRPr kumimoji="0" lang="cs-CZ" sz="1600" b="1"/>
            </a:lvl5pPr>
            <a:lvl6pPr marL="2286000" indent="0" eaLnBrk="1" latinLnBrk="0" hangingPunct="1">
              <a:buNone/>
              <a:defRPr kumimoji="0" lang="cs-CZ" sz="1600" b="1"/>
            </a:lvl6pPr>
            <a:lvl7pPr marL="2743200" indent="0" eaLnBrk="1" latinLnBrk="0" hangingPunct="1">
              <a:buNone/>
              <a:defRPr kumimoji="0" lang="cs-CZ" sz="1600" b="1"/>
            </a:lvl7pPr>
            <a:lvl8pPr marL="3200400" indent="0" eaLnBrk="1" latinLnBrk="0" hangingPunct="1">
              <a:buNone/>
              <a:defRPr kumimoji="0" lang="cs-CZ" sz="1600" b="1"/>
            </a:lvl8pPr>
            <a:lvl9pPr marL="3657600" indent="0" eaLnBrk="1" latinLnBrk="0" hangingPunct="1">
              <a:buNone/>
              <a:defRPr kumimoji="0" lang="cs-CZ" sz="1600" b="1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0307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dpis s textem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prstClr val="white"/>
                </a:solidFill>
              </a:rPr>
              <a:pPr/>
              <a:t>12.03.2020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prstClr val="white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cs-CZ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cs-CZ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cs-CZ" sz="1400"/>
              <a:t>Po kliknutí lze upravit styl předlohy podnadpisů.</a:t>
            </a:r>
            <a:endParaRPr kumimoji="0" lang="cs-CZ"/>
          </a:p>
        </p:txBody>
      </p:sp>
    </p:spTree>
    <p:extLst>
      <p:ext uri="{BB962C8B-B14F-4D97-AF65-F5344CB8AC3E}">
        <p14:creationId xmlns:p14="http://schemas.microsoft.com/office/powerpoint/2010/main" val="111524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cs-CZ" sz="2000" b="1"/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cs-CZ" sz="2800">
                <a:solidFill>
                  <a:schemeClr val="bg1"/>
                </a:solidFill>
              </a:defRPr>
            </a:lvl1pPr>
            <a:lvl2pPr eaLnBrk="1" latinLnBrk="0" hangingPunct="1">
              <a:defRPr kumimoji="0" lang="cs-CZ" sz="2800">
                <a:solidFill>
                  <a:schemeClr val="bg1"/>
                </a:solidFill>
              </a:defRPr>
            </a:lvl2pPr>
            <a:lvl3pPr eaLnBrk="1" latinLnBrk="0" hangingPunct="1">
              <a:defRPr kumimoji="0" lang="cs-CZ" sz="2400">
                <a:solidFill>
                  <a:schemeClr val="bg1"/>
                </a:solidFill>
              </a:defRPr>
            </a:lvl3pPr>
            <a:lvl4pPr eaLnBrk="1" latinLnBrk="0" hangingPunct="1">
              <a:defRPr kumimoji="0" lang="cs-CZ" sz="2000">
                <a:solidFill>
                  <a:schemeClr val="bg1"/>
                </a:solidFill>
              </a:defRPr>
            </a:lvl4pPr>
            <a:lvl5pPr eaLnBrk="1" latinLnBrk="0" hangingPunct="1">
              <a:defRPr kumimoji="0" lang="cs-CZ" sz="2000">
                <a:solidFill>
                  <a:schemeClr val="bg1"/>
                </a:solidFill>
              </a:defRPr>
            </a:lvl5pPr>
            <a:lvl6pPr eaLnBrk="1" latinLnBrk="0" hangingPunct="1">
              <a:defRPr kumimoji="0" lang="cs-CZ" sz="2000"/>
            </a:lvl6pPr>
            <a:lvl7pPr eaLnBrk="1" latinLnBrk="0" hangingPunct="1">
              <a:defRPr kumimoji="0" lang="cs-CZ" sz="2000"/>
            </a:lvl7pPr>
            <a:lvl8pPr eaLnBrk="1" latinLnBrk="0" hangingPunct="1">
              <a:defRPr kumimoji="0" lang="cs-CZ" sz="2000"/>
            </a:lvl8pPr>
            <a:lvl9pPr eaLnBrk="1" latinLnBrk="0" hangingPunct="1">
              <a:defRPr kumimoji="0" lang="cs-CZ" sz="2000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cs-CZ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cs-CZ" sz="1200"/>
            </a:lvl2pPr>
            <a:lvl3pPr marL="914400" indent="0" eaLnBrk="1" latinLnBrk="0" hangingPunct="1">
              <a:buNone/>
              <a:defRPr kumimoji="0" lang="cs-CZ" sz="1000"/>
            </a:lvl3pPr>
            <a:lvl4pPr marL="1371600" indent="0" eaLnBrk="1" latinLnBrk="0" hangingPunct="1">
              <a:buNone/>
              <a:defRPr kumimoji="0" lang="cs-CZ" sz="900"/>
            </a:lvl4pPr>
            <a:lvl5pPr marL="1828800" indent="0" eaLnBrk="1" latinLnBrk="0" hangingPunct="1">
              <a:buNone/>
              <a:defRPr kumimoji="0" lang="cs-CZ" sz="900"/>
            </a:lvl5pPr>
            <a:lvl6pPr marL="2286000" indent="0" eaLnBrk="1" latinLnBrk="0" hangingPunct="1">
              <a:buNone/>
              <a:defRPr kumimoji="0" lang="cs-CZ" sz="900"/>
            </a:lvl6pPr>
            <a:lvl7pPr marL="2743200" indent="0" eaLnBrk="1" latinLnBrk="0" hangingPunct="1">
              <a:buNone/>
              <a:defRPr kumimoji="0" lang="cs-CZ" sz="900"/>
            </a:lvl7pPr>
            <a:lvl8pPr marL="3200400" indent="0" eaLnBrk="1" latinLnBrk="0" hangingPunct="1">
              <a:buNone/>
              <a:defRPr kumimoji="0" lang="cs-CZ" sz="900"/>
            </a:lvl8pPr>
            <a:lvl9pPr marL="3657600" indent="0" eaLnBrk="1" latinLnBrk="0" hangingPunct="1">
              <a:buNone/>
              <a:defRPr kumimoji="0" lang="cs-CZ" sz="900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prstClr val="white"/>
                </a:solidFill>
              </a:rPr>
              <a:pPr/>
              <a:t>12.03.2020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50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92836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média s titulke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prstClr val="white"/>
                </a:solidFill>
              </a:rPr>
              <a:pPr/>
              <a:t>12.03.2020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cs-CZ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cs-CZ"/>
            </a:lvl1pPr>
          </a:lstStyle>
          <a:p>
            <a:pPr eaLnBrk="1" latinLnBrk="0" hangingPunct="1"/>
            <a:r>
              <a:rPr lang="cs-CZ"/>
              <a:t>Kliknutím na ikonu přidáte multimédia.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cs-CZ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65385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cs-CZ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cs-CZ" sz="3200"/>
            </a:lvl1pPr>
            <a:lvl2pPr marL="457200" indent="0" eaLnBrk="1" latinLnBrk="0" hangingPunct="1">
              <a:buNone/>
              <a:defRPr kumimoji="0" lang="cs-CZ" sz="2800"/>
            </a:lvl2pPr>
            <a:lvl3pPr marL="914400" indent="0" eaLnBrk="1" latinLnBrk="0" hangingPunct="1">
              <a:buNone/>
              <a:defRPr kumimoji="0" lang="cs-CZ" sz="2400"/>
            </a:lvl3pPr>
            <a:lvl4pPr marL="1371600" indent="0" eaLnBrk="1" latinLnBrk="0" hangingPunct="1">
              <a:buNone/>
              <a:defRPr kumimoji="0" lang="cs-CZ" sz="2000"/>
            </a:lvl4pPr>
            <a:lvl5pPr marL="1828800" indent="0" eaLnBrk="1" latinLnBrk="0" hangingPunct="1">
              <a:buNone/>
              <a:defRPr kumimoji="0" lang="cs-CZ" sz="2000"/>
            </a:lvl5pPr>
            <a:lvl6pPr marL="2286000" indent="0" eaLnBrk="1" latinLnBrk="0" hangingPunct="1">
              <a:buNone/>
              <a:defRPr kumimoji="0" lang="cs-CZ" sz="2000"/>
            </a:lvl6pPr>
            <a:lvl7pPr marL="2743200" indent="0" eaLnBrk="1" latinLnBrk="0" hangingPunct="1">
              <a:buNone/>
              <a:defRPr kumimoji="0" lang="cs-CZ" sz="2000"/>
            </a:lvl7pPr>
            <a:lvl8pPr marL="3200400" indent="0" eaLnBrk="1" latinLnBrk="0" hangingPunct="1">
              <a:buNone/>
              <a:defRPr kumimoji="0" lang="cs-CZ" sz="2000"/>
            </a:lvl8pPr>
            <a:lvl9pPr marL="3657600" indent="0" eaLnBrk="1" latinLnBrk="0" hangingPunct="1">
              <a:buNone/>
              <a:defRPr kumimoji="0" lang="cs-CZ" sz="2000"/>
            </a:lvl9pPr>
          </a:lstStyle>
          <a:p>
            <a:pPr eaLnBrk="1" latinLnBrk="0" hangingPunct="1"/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cs-CZ" sz="1400"/>
            </a:lvl1pPr>
            <a:lvl2pPr marL="457200" indent="0" eaLnBrk="1" latinLnBrk="0" hangingPunct="1">
              <a:buNone/>
              <a:defRPr kumimoji="0" lang="cs-CZ" sz="1200"/>
            </a:lvl2pPr>
            <a:lvl3pPr marL="914400" indent="0" eaLnBrk="1" latinLnBrk="0" hangingPunct="1">
              <a:buNone/>
              <a:defRPr kumimoji="0" lang="cs-CZ" sz="1000"/>
            </a:lvl3pPr>
            <a:lvl4pPr marL="1371600" indent="0" eaLnBrk="1" latinLnBrk="0" hangingPunct="1">
              <a:buNone/>
              <a:defRPr kumimoji="0" lang="cs-CZ" sz="900"/>
            </a:lvl4pPr>
            <a:lvl5pPr marL="1828800" indent="0" eaLnBrk="1" latinLnBrk="0" hangingPunct="1">
              <a:buNone/>
              <a:defRPr kumimoji="0" lang="cs-CZ" sz="900"/>
            </a:lvl5pPr>
            <a:lvl6pPr marL="2286000" indent="0" eaLnBrk="1" latinLnBrk="0" hangingPunct="1">
              <a:buNone/>
              <a:defRPr kumimoji="0" lang="cs-CZ" sz="900"/>
            </a:lvl6pPr>
            <a:lvl7pPr marL="2743200" indent="0" eaLnBrk="1" latinLnBrk="0" hangingPunct="1">
              <a:buNone/>
              <a:defRPr kumimoji="0" lang="cs-CZ" sz="900"/>
            </a:lvl7pPr>
            <a:lvl8pPr marL="3200400" indent="0" eaLnBrk="1" latinLnBrk="0" hangingPunct="1">
              <a:buNone/>
              <a:defRPr kumimoji="0" lang="cs-CZ" sz="900"/>
            </a:lvl8pPr>
            <a:lvl9pPr marL="3657600" indent="0" eaLnBrk="1" latinLnBrk="0" hangingPunct="1">
              <a:buNone/>
              <a:defRPr kumimoji="0" lang="cs-CZ" sz="900"/>
            </a:lvl9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prstClr val="white"/>
                </a:solidFill>
              </a:rPr>
              <a:pPr/>
              <a:t>12.03.2020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endParaRPr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457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dpis a svislý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cs-CZ">
                <a:solidFill>
                  <a:srgbClr val="262626">
                    <a:tint val="7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cs-CZ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/>
              <a:t>    </a:t>
            </a:r>
            <a:r>
              <a:rPr kumimoji="0" lang="cs-CZ" sz="1800"/>
              <a:t>Po kliknutí lze upravit styl předlohy nadpisů.</a:t>
            </a:r>
            <a:endParaRPr kumimoji="0" lang="cs-CZ"/>
          </a:p>
        </p:txBody>
      </p:sp>
    </p:spTree>
    <p:extLst>
      <p:ext uri="{BB962C8B-B14F-4D97-AF65-F5344CB8AC3E}">
        <p14:creationId xmlns:p14="http://schemas.microsoft.com/office/powerpoint/2010/main" val="28400454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cs-CZ"/>
              <a:t>Kliknutím lze upravit styl.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cs-CZ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35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ázdn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cs-CZ">
                <a:solidFill>
                  <a:srgbClr val="262626">
                    <a:tint val="7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11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5" y="0"/>
            <a:ext cx="9143999" cy="620600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8" name="Obdélník 7"/>
          <p:cNvSpPr/>
          <p:nvPr userDrawn="1"/>
        </p:nvSpPr>
        <p:spPr>
          <a:xfrm>
            <a:off x="4851402" y="2844802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6"/>
            <a:ext cx="2618072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63538" y="475520"/>
            <a:ext cx="8418512" cy="615553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4" y="2575998"/>
            <a:ext cx="4035426" cy="428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63538" y="1303001"/>
            <a:ext cx="8418512" cy="1800000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pic>
        <p:nvPicPr>
          <p:cNvPr id="15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0" y="5744467"/>
            <a:ext cx="1366983" cy="85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3756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363538" y="1217036"/>
            <a:ext cx="8418512" cy="4358264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0249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08576" y="479023"/>
            <a:ext cx="3673475" cy="430887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363538" y="475521"/>
            <a:ext cx="4384675" cy="509978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5108576" y="1062044"/>
            <a:ext cx="3673475" cy="4513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98452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363538" y="1210681"/>
            <a:ext cx="8418512" cy="436461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1992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5" y="0"/>
            <a:ext cx="9143999" cy="620600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8" name="Obdélník 7"/>
          <p:cNvSpPr/>
          <p:nvPr userDrawn="1"/>
        </p:nvSpPr>
        <p:spPr>
          <a:xfrm>
            <a:off x="4851402" y="2844802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6"/>
            <a:ext cx="2556588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63538" y="1800001"/>
            <a:ext cx="8418512" cy="615553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4" y="2575998"/>
            <a:ext cx="4035426" cy="428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0" y="5744467"/>
            <a:ext cx="1366983" cy="85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17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266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844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28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8863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357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40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675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19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57B26-6E5E-4DCC-825F-0F5AB216B20D}" type="datetimeFigureOut">
              <a:rPr lang="cs-CZ" smtClean="0"/>
              <a:pPr/>
              <a:t>12.03.2020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603CE-3772-4C7D-A235-DAA51C8D4B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7487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cs-CZ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cs-CZ">
                <a:solidFill>
                  <a:srgbClr val="262626">
                    <a:tint val="75000"/>
                  </a:srgbClr>
                </a:solidFill>
              </a:rPr>
              <a:pPr/>
              <a:t>12.03.2020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cs-CZ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cs-CZ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cs-CZ"/>
              <a:t>Kliknutím lze upravit styly předlohy textu.</a:t>
            </a:r>
          </a:p>
          <a:p>
            <a:pPr lvl="1" eaLnBrk="1" latinLnBrk="0" hangingPunct="1"/>
            <a:r>
              <a:rPr kumimoji="0" lang="cs-CZ"/>
              <a:t>Druhá úroveň</a:t>
            </a:r>
          </a:p>
          <a:p>
            <a:pPr lvl="2" eaLnBrk="1" latinLnBrk="0" hangingPunct="1"/>
            <a:r>
              <a:rPr kumimoji="0" lang="cs-CZ"/>
              <a:t>Třetí úroveň</a:t>
            </a:r>
          </a:p>
          <a:p>
            <a:pPr lvl="3" eaLnBrk="1" latinLnBrk="0" hangingPunct="1"/>
            <a:r>
              <a:rPr kumimoji="0" lang="cs-CZ"/>
              <a:t>Čtvrtá úroveň</a:t>
            </a:r>
          </a:p>
          <a:p>
            <a:pPr lvl="4" eaLnBrk="1" latinLnBrk="0" hangingPunct="1"/>
            <a:r>
              <a:rPr kumimoji="0" lang="cs-CZ"/>
              <a:t>Pátá úroveň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2976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cs-CZ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cs-CZ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cs-CZ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cs-CZ"/>
      </a:defPPr>
      <a:lvl1pPr marL="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cs-CZ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2575999"/>
            <a:ext cx="4035425" cy="428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2" y="2"/>
            <a:ext cx="9143999" cy="6047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rtlCol="0" anchor="ctr"/>
          <a:lstStyle/>
          <a:p>
            <a:pPr algn="ctr"/>
            <a:endParaRPr lang="cs-CZ" sz="180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3538" y="564350"/>
            <a:ext cx="8418512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63538" y="1210681"/>
            <a:ext cx="8418512" cy="4364619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614901" y="6047319"/>
            <a:ext cx="2008187" cy="8106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1100" b="1" dirty="0">
                <a:solidFill>
                  <a:schemeClr val="bg1"/>
                </a:solidFill>
              </a:rPr>
              <a:t>Sekce energetiky</a:t>
            </a:r>
          </a:p>
          <a:p>
            <a:r>
              <a:rPr lang="cs-CZ" sz="800" dirty="0">
                <a:solidFill>
                  <a:schemeClr val="bg1"/>
                </a:solidFill>
              </a:rPr>
              <a:t>Odbor energetické účinnosti a úspor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363539" y="6047318"/>
            <a:ext cx="2177531" cy="81068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800" kern="12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Program EFEKT pro rok 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 userDrawn="1"/>
        </p:nvSpPr>
        <p:spPr>
          <a:xfrm>
            <a:off x="8165569" y="6181925"/>
            <a:ext cx="500596" cy="486833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chemeClr val="bg1"/>
                </a:solidFill>
              </a:rPr>
              <a:pPr/>
              <a:t>‹#›</a:t>
            </a:fld>
            <a:endParaRPr lang="cs-CZ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4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725" indent="-360363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150" indent="-352425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100" indent="-361950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4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re-h2020.e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emf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56" y="5295692"/>
            <a:ext cx="1749406" cy="148874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42" t="36693" r="22976" b="51590"/>
          <a:stretch/>
        </p:blipFill>
        <p:spPr bwMode="auto">
          <a:xfrm>
            <a:off x="0" y="-327921"/>
            <a:ext cx="9144000" cy="192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Nadpis 1"/>
          <p:cNvSpPr txBox="1">
            <a:spLocks/>
          </p:cNvSpPr>
          <p:nvPr/>
        </p:nvSpPr>
        <p:spPr>
          <a:xfrm>
            <a:off x="611560" y="3140968"/>
            <a:ext cx="8424937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cs-CZ" sz="33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63708" y="3878038"/>
            <a:ext cx="48349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b="1" dirty="0" err="1">
                <a:solidFill>
                  <a:srgbClr val="0070C0"/>
                </a:solidFill>
              </a:rPr>
              <a:t>Bezuhlíkové</a:t>
            </a:r>
            <a:r>
              <a:rPr lang="cs-CZ" sz="2000" b="1" dirty="0">
                <a:solidFill>
                  <a:srgbClr val="0070C0"/>
                </a:solidFill>
              </a:rPr>
              <a:t> Česko </a:t>
            </a:r>
          </a:p>
          <a:p>
            <a:r>
              <a:rPr lang="pl-PL" sz="2000" b="1" dirty="0">
                <a:solidFill>
                  <a:srgbClr val="0070C0"/>
                </a:solidFill>
              </a:rPr>
              <a:t>co to bude znamenat pro obce</a:t>
            </a:r>
            <a:endParaRPr lang="cs-CZ" sz="2000" b="1" dirty="0">
              <a:solidFill>
                <a:srgbClr val="0070C0"/>
              </a:solidFill>
            </a:endParaRPr>
          </a:p>
          <a:p>
            <a:endParaRPr lang="cs-CZ" sz="2000" b="1" dirty="0">
              <a:solidFill>
                <a:srgbClr val="0070C0"/>
              </a:solidFill>
            </a:endParaRPr>
          </a:p>
          <a:p>
            <a:r>
              <a:rPr lang="cs-CZ" sz="2000" b="1" dirty="0">
                <a:solidFill>
                  <a:srgbClr val="0070C0"/>
                </a:solidFill>
              </a:rPr>
              <a:t>Praha 12.3.2020</a:t>
            </a:r>
          </a:p>
        </p:txBody>
      </p:sp>
      <p:sp>
        <p:nvSpPr>
          <p:cNvPr id="3" name="Obdélník 2"/>
          <p:cNvSpPr/>
          <p:nvPr/>
        </p:nvSpPr>
        <p:spPr>
          <a:xfrm>
            <a:off x="148356" y="1629098"/>
            <a:ext cx="7020272" cy="184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Energetický management</a:t>
            </a:r>
          </a:p>
          <a:p>
            <a:pPr>
              <a:lnSpc>
                <a:spcPct val="150000"/>
              </a:lnSpc>
            </a:pPr>
            <a:r>
              <a:rPr lang="cs-CZ" sz="40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měst a obcí</a:t>
            </a:r>
          </a:p>
        </p:txBody>
      </p:sp>
      <p:pic>
        <p:nvPicPr>
          <p:cNvPr id="10" name="Obrázek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9957" y="2279460"/>
            <a:ext cx="1584174" cy="108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09" y="5580274"/>
            <a:ext cx="853725" cy="93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D:\Dokumenty_rita\ZM 2013\FOTO 2013\vystava\vystava_Petr\Roll-up- Ltm Zdravé město 5a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5140" y="3501008"/>
            <a:ext cx="3569635" cy="267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492" y="5580274"/>
            <a:ext cx="930845" cy="77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1136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-1" y="-459054"/>
            <a:ext cx="9144000" cy="1511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70000" lnSpcReduction="20000"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4000" b="1" dirty="0">
                <a:solidFill>
                  <a:schemeClr val="tx1"/>
                </a:solidFill>
                <a:latin typeface="Verdana" pitchFamily="32" charset="0"/>
              </a:rPr>
              <a:t>Projekty r. 2020+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575555" y="1340768"/>
            <a:ext cx="7992888" cy="436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b="1" dirty="0">
                <a:solidFill>
                  <a:schemeClr val="accent1"/>
                </a:solidFill>
              </a:rPr>
              <a:t>Evropské projekty – HORIZON 2020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cs-CZ" b="1" dirty="0"/>
              <a:t>SCORE</a:t>
            </a:r>
            <a:r>
              <a:rPr lang="cs-CZ" dirty="0"/>
              <a:t> – komunitní OZE – (2018 - 2021)</a:t>
            </a:r>
          </a:p>
          <a:p>
            <a:pPr marL="1314450" lvl="2" indent="-514350">
              <a:buFont typeface="Wingdings" panose="05000000000000000000" pitchFamily="2" charset="2"/>
              <a:buChar char="§"/>
            </a:pPr>
            <a:r>
              <a:rPr lang="cs-CZ" dirty="0"/>
              <a:t>komunitní FVE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cs-CZ" b="1" dirty="0"/>
              <a:t>INNOVATE</a:t>
            </a:r>
            <a:r>
              <a:rPr lang="cs-CZ" dirty="0"/>
              <a:t> – inovativní finanční nástroje (2017 - 2020)</a:t>
            </a:r>
          </a:p>
          <a:p>
            <a:pPr marL="1314450" lvl="2" indent="-514350">
              <a:buFont typeface="Wingdings" panose="05000000000000000000" pitchFamily="2" charset="2"/>
              <a:buChar char="§"/>
            </a:pPr>
            <a:r>
              <a:rPr lang="cs-CZ" dirty="0"/>
              <a:t>místní finanční nástroj pro EE a OZE v bytovém sektoru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cs-CZ" b="1" dirty="0"/>
              <a:t>STARDUST</a:t>
            </a:r>
            <a:r>
              <a:rPr lang="cs-CZ" dirty="0"/>
              <a:t> – Smart City (2017 - 2022)</a:t>
            </a:r>
          </a:p>
          <a:p>
            <a:pPr marL="1314450" lvl="2" indent="-514350">
              <a:buFont typeface="Wingdings" panose="05000000000000000000" pitchFamily="2" charset="2"/>
              <a:buChar char="§"/>
            </a:pPr>
            <a:r>
              <a:rPr lang="cs-CZ" dirty="0"/>
              <a:t>obytná čtvrť – pasivní domy + elektromobilita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>
                <a:solidFill>
                  <a:schemeClr val="accent1"/>
                </a:solidFill>
              </a:rPr>
              <a:t>Národní projekty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cs-CZ" b="1" dirty="0"/>
              <a:t>PAVE</a:t>
            </a:r>
            <a:r>
              <a:rPr lang="cs-CZ" dirty="0"/>
              <a:t> – První aktivní veřejná budova v ČR </a:t>
            </a:r>
          </a:p>
          <a:p>
            <a:pPr marL="914400" lvl="1" indent="-514350">
              <a:buFont typeface="Wingdings" panose="05000000000000000000" pitchFamily="2" charset="2"/>
              <a:buChar char="§"/>
            </a:pPr>
            <a:r>
              <a:rPr lang="cs-CZ" dirty="0"/>
              <a:t>NPŽP - EKOINOVACE</a:t>
            </a:r>
          </a:p>
        </p:txBody>
      </p:sp>
    </p:spTree>
    <p:extLst>
      <p:ext uri="{BB962C8B-B14F-4D97-AF65-F5344CB8AC3E}">
        <p14:creationId xmlns:p14="http://schemas.microsoft.com/office/powerpoint/2010/main" val="2751865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-1" y="-459054"/>
            <a:ext cx="9144000" cy="12957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70000" lnSpcReduction="20000"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PAVE – První energeticky aktivní budova v ČR</a:t>
            </a: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575555" y="112474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05" y="1124744"/>
            <a:ext cx="8729788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81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-1" y="-459054"/>
            <a:ext cx="9144000" cy="1511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70000" lnSpcReduction="20000"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4000" b="1" dirty="0">
                <a:solidFill>
                  <a:schemeClr val="tx1"/>
                </a:solidFill>
                <a:latin typeface="Verdana" pitchFamily="32" charset="0"/>
              </a:rPr>
              <a:t>SCORE – komunitní OZE 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575555" y="1484784"/>
            <a:ext cx="7992888" cy="479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cs-CZ" sz="2400" b="1" dirty="0"/>
              <a:t>Mezinárodní projekt – DE, PL, BG, IT, CZ</a:t>
            </a:r>
          </a:p>
          <a:p>
            <a:pPr lvl="1" indent="-514350">
              <a:buFont typeface="Wingdings" panose="05000000000000000000" pitchFamily="2" charset="2"/>
              <a:buChar char="§"/>
            </a:pPr>
            <a:r>
              <a:rPr lang="cs-CZ" sz="2000" dirty="0"/>
              <a:t> </a:t>
            </a:r>
            <a:r>
              <a:rPr lang="cs-CZ" sz="2200" dirty="0"/>
              <a:t>04/2018 – 03/2021</a:t>
            </a:r>
          </a:p>
          <a:p>
            <a:pPr lvl="1" indent="-514350">
              <a:buFont typeface="Wingdings" panose="05000000000000000000" pitchFamily="2" charset="2"/>
              <a:buChar char="§"/>
            </a:pPr>
            <a:r>
              <a:rPr lang="cs-CZ" sz="2200" dirty="0"/>
              <a:t> </a:t>
            </a:r>
            <a:r>
              <a:rPr lang="cs-CZ" sz="2200" dirty="0">
                <a:hlinkClick r:id="rId3"/>
              </a:rPr>
              <a:t>www.score-h2020.eu</a:t>
            </a:r>
            <a:endParaRPr lang="cs-CZ" sz="2200" dirty="0"/>
          </a:p>
          <a:p>
            <a:pPr marL="228600" lvl="1" indent="0">
              <a:buNone/>
            </a:pPr>
            <a:endParaRPr lang="cs-CZ" sz="2000" dirty="0"/>
          </a:p>
          <a:p>
            <a:pPr marL="0" indent="0">
              <a:buNone/>
            </a:pPr>
            <a:r>
              <a:rPr lang="cs-CZ" sz="2400" b="1" dirty="0"/>
              <a:t>Cíl/aktivity </a:t>
            </a:r>
          </a:p>
          <a:p>
            <a:pPr marL="685800" lvl="1" indent="-457200">
              <a:buFont typeface="+mj-lt"/>
              <a:buAutoNum type="arabicPeriod"/>
            </a:pPr>
            <a:r>
              <a:rPr lang="cs-CZ" sz="2200" dirty="0"/>
              <a:t>Analýza možností rozvoje komunitních elektráren v ČR</a:t>
            </a:r>
          </a:p>
          <a:p>
            <a:pPr marL="685800" lvl="1" indent="-457200">
              <a:buFont typeface="+mj-lt"/>
              <a:buAutoNum type="arabicPeriod"/>
            </a:pPr>
            <a:r>
              <a:rPr lang="cs-CZ" sz="2200" dirty="0"/>
              <a:t>Vytipování vhodných projektů v pilotních městech (PL, IT, ČR)</a:t>
            </a:r>
          </a:p>
          <a:p>
            <a:pPr marL="685800" lvl="1" indent="-457200">
              <a:buFont typeface="+mj-lt"/>
              <a:buAutoNum type="arabicPeriod"/>
            </a:pPr>
            <a:r>
              <a:rPr lang="cs-CZ" sz="2200" dirty="0"/>
              <a:t>Hledání potenciálu využití inovativních možností financování - soukromých i komunitních finančních zdrojů, apod.)</a:t>
            </a:r>
          </a:p>
          <a:p>
            <a:pPr marL="685800" lvl="1" indent="-457200">
              <a:buFont typeface="+mj-lt"/>
              <a:buAutoNum type="arabicPeriod"/>
            </a:pPr>
            <a:r>
              <a:rPr lang="cs-CZ" sz="2200" dirty="0"/>
              <a:t>Realizace pilotních projektů </a:t>
            </a:r>
          </a:p>
          <a:p>
            <a:pPr marL="685800" lvl="1" indent="-457200">
              <a:buFont typeface="+mj-lt"/>
              <a:buAutoNum type="arabicPeriod"/>
            </a:pPr>
            <a:r>
              <a:rPr lang="cs-CZ" sz="2200" dirty="0"/>
              <a:t>Vytvoření přenositelné metodiky pro rozvoj komunitních OZE v jiných městech ČR</a:t>
            </a:r>
          </a:p>
        </p:txBody>
      </p:sp>
    </p:spTree>
    <p:extLst>
      <p:ext uri="{BB962C8B-B14F-4D97-AF65-F5344CB8AC3E}">
        <p14:creationId xmlns:p14="http://schemas.microsoft.com/office/powerpoint/2010/main" val="555152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-1" y="-459054"/>
            <a:ext cx="9144000" cy="1511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70000" lnSpcReduction="20000"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4000" b="1" dirty="0">
                <a:solidFill>
                  <a:schemeClr val="tx1"/>
                </a:solidFill>
                <a:latin typeface="Verdana" pitchFamily="32" charset="0"/>
              </a:rPr>
              <a:t>SCORE – komunitní OZE 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schemeClr val="tx1"/>
              </a:solidFill>
              <a:latin typeface="Verdana" pitchFamily="32" charset="0"/>
            </a:endParaRP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575555" y="1700808"/>
            <a:ext cx="7992888" cy="388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400" dirty="0"/>
              <a:t>Fotovoltaické elektrárny na budovách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400" dirty="0"/>
              <a:t>Vazba i na sociálně potřebné (slabší) skupiny obyvatel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400" dirty="0"/>
              <a:t>Každý objekt individuální přístup, motivace, financování 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400" dirty="0"/>
              <a:t>Finanční vklad – zhodnocení + produkce obnovitelné elektřiny </a:t>
            </a:r>
          </a:p>
          <a:p>
            <a:pPr marL="653796" lvl="2" indent="-342900">
              <a:lnSpc>
                <a:spcPct val="90000"/>
              </a:lnSpc>
              <a:spcBef>
                <a:spcPts val="12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2400" dirty="0">
                <a:solidFill>
                  <a:srgbClr val="2E2B21"/>
                </a:solidFill>
              </a:rPr>
              <a:t>1. Azylový dům </a:t>
            </a:r>
            <a:r>
              <a:rPr lang="cs-CZ" sz="2400" dirty="0" err="1">
                <a:solidFill>
                  <a:srgbClr val="2E2B21"/>
                </a:solidFill>
              </a:rPr>
              <a:t>Želetická</a:t>
            </a:r>
            <a:r>
              <a:rPr lang="cs-CZ" sz="2400" dirty="0">
                <a:solidFill>
                  <a:srgbClr val="2E2B21"/>
                </a:solidFill>
              </a:rPr>
              <a:t> </a:t>
            </a:r>
          </a:p>
          <a:p>
            <a:pPr marL="653796" lvl="2" indent="-342900">
              <a:lnSpc>
                <a:spcPct val="90000"/>
              </a:lnSpc>
              <a:spcBef>
                <a:spcPts val="12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2400" dirty="0">
                <a:solidFill>
                  <a:srgbClr val="2E2B21"/>
                </a:solidFill>
              </a:rPr>
              <a:t>2. Centrum Srdíčko </a:t>
            </a:r>
          </a:p>
          <a:p>
            <a:pPr marL="653796" lvl="2" indent="-342900">
              <a:lnSpc>
                <a:spcPct val="90000"/>
              </a:lnSpc>
              <a:spcBef>
                <a:spcPts val="1200"/>
              </a:spcBef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cs-CZ" sz="2400" dirty="0">
                <a:solidFill>
                  <a:srgbClr val="2E2B21"/>
                </a:solidFill>
              </a:rPr>
              <a:t>3. Bytový dům Plešivecká </a:t>
            </a:r>
          </a:p>
        </p:txBody>
      </p:sp>
    </p:spTree>
    <p:extLst>
      <p:ext uri="{BB962C8B-B14F-4D97-AF65-F5344CB8AC3E}">
        <p14:creationId xmlns:p14="http://schemas.microsoft.com/office/powerpoint/2010/main" val="2998235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-1" y="-459054"/>
            <a:ext cx="9144000" cy="1511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70000" lnSpcReduction="20000"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SCORE – Azylový dům </a:t>
            </a: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575555" y="1700808"/>
            <a:ext cx="799288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SzPct val="100000"/>
              <a:buNone/>
            </a:pPr>
            <a:endParaRPr lang="cs-CZ" sz="2400" dirty="0">
              <a:solidFill>
                <a:srgbClr val="2E2B21"/>
              </a:solidFill>
            </a:endParaRPr>
          </a:p>
        </p:txBody>
      </p:sp>
      <p:pic>
        <p:nvPicPr>
          <p:cNvPr id="4" name="Snímek obrazovky 2019-03-12 v 13.27.53.png" descr="Snímek obrazovky 2019-03-12 v 13.27.53.png">
            <a:extLst>
              <a:ext uri="{FF2B5EF4-FFF2-40B4-BE49-F238E27FC236}">
                <a16:creationId xmlns:a16="http://schemas.microsoft.com/office/drawing/2014/main" id="{853592A9-2698-4A12-B939-C814ED1E2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97" y="1052736"/>
            <a:ext cx="4728229" cy="315959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Snímek obrazovky 2019-03-12 v 18.08.53.png" descr="Snímek obrazovky 2019-03-12 v 18.08.53.png">
            <a:extLst>
              <a:ext uri="{FF2B5EF4-FFF2-40B4-BE49-F238E27FC236}">
                <a16:creationId xmlns:a16="http://schemas.microsoft.com/office/drawing/2014/main" id="{F0BD64BD-F525-4E3B-99E0-8B5D0DE43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748" y="1042376"/>
            <a:ext cx="4923775" cy="151179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97C79E3A-0275-47CE-8231-565172265DD0}"/>
              </a:ext>
            </a:extLst>
          </p:cNvPr>
          <p:cNvSpPr txBox="1"/>
          <p:nvPr/>
        </p:nvSpPr>
        <p:spPr>
          <a:xfrm>
            <a:off x="4918471" y="2855268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kapacita – 68 obyvatel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volná plocha cca 600 m</a:t>
            </a:r>
            <a:r>
              <a:rPr kumimoji="0" lang="cs-CZ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V1 – 37,8 </a:t>
            </a:r>
            <a:r>
              <a:rPr kumimoji="0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kWp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V2 – 19,4 </a:t>
            </a:r>
            <a:r>
              <a:rPr kumimoji="0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kWp</a:t>
            </a:r>
            <a:endParaRPr kumimoji="0" lang="cs-CZ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334B1F0-02C8-425B-AFB2-FB1EF51B5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003" y="4356698"/>
            <a:ext cx="8160506" cy="266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55" t="28373" r="22917" b="51175"/>
          <a:stretch/>
        </p:blipFill>
        <p:spPr bwMode="auto">
          <a:xfrm>
            <a:off x="-7874" y="-1923993"/>
            <a:ext cx="9144000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Nadpis 1"/>
          <p:cNvSpPr txBox="1">
            <a:spLocks/>
          </p:cNvSpPr>
          <p:nvPr/>
        </p:nvSpPr>
        <p:spPr>
          <a:xfrm>
            <a:off x="611560" y="3140968"/>
            <a:ext cx="8424937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lang="cs-CZ" sz="33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539992" y="1290240"/>
            <a:ext cx="80482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36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Jaroslav Klusák</a:t>
            </a:r>
          </a:p>
          <a:p>
            <a:pPr>
              <a:lnSpc>
                <a:spcPct val="150000"/>
              </a:lnSpc>
            </a:pPr>
            <a:r>
              <a:rPr lang="cs-CZ" sz="32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SMART CITY Litoměřice</a:t>
            </a:r>
          </a:p>
          <a:p>
            <a:pPr>
              <a:lnSpc>
                <a:spcPct val="150000"/>
              </a:lnSpc>
            </a:pPr>
            <a:r>
              <a:rPr lang="cs-CZ" sz="3200" b="1" dirty="0">
                <a:solidFill>
                  <a:srgbClr val="00B050"/>
                </a:solidFill>
                <a:ea typeface="Verdana" pitchFamily="34" charset="0"/>
                <a:cs typeface="Verdana" pitchFamily="34" charset="0"/>
              </a:rPr>
              <a:t>Sdružení energetických manažerů měst a obcí </a:t>
            </a:r>
            <a:br>
              <a:rPr lang="cs-CZ" sz="24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</a:br>
            <a:r>
              <a:rPr lang="cs-CZ" sz="24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jaroslav.klusak@litomerice.cz</a:t>
            </a:r>
          </a:p>
          <a:p>
            <a:pPr>
              <a:lnSpc>
                <a:spcPct val="150000"/>
              </a:lnSpc>
            </a:pPr>
            <a:r>
              <a:rPr lang="cs-CZ" sz="2400" b="1" dirty="0">
                <a:solidFill>
                  <a:srgbClr val="00B050"/>
                </a:solidFill>
                <a:ea typeface="Verdana" pitchFamily="34" charset="0"/>
                <a:cs typeface="Verdana" pitchFamily="34" charset="0"/>
              </a:rPr>
              <a:t>klusak@semmo.cz </a:t>
            </a:r>
          </a:p>
          <a:p>
            <a:pPr>
              <a:lnSpc>
                <a:spcPct val="150000"/>
              </a:lnSpc>
            </a:pPr>
            <a:r>
              <a:rPr lang="cs-CZ" sz="24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+420 773 165 574</a:t>
            </a:r>
            <a:endParaRPr lang="cs-CZ" sz="2800" b="1" dirty="0">
              <a:solidFill>
                <a:srgbClr val="0070C0"/>
              </a:solidFill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endParaRPr lang="cs-CZ" sz="2800" b="1" dirty="0">
              <a:solidFill>
                <a:srgbClr val="0070C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5641157"/>
            <a:ext cx="1008112" cy="109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6" y="5697081"/>
            <a:ext cx="1199146" cy="98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856" y="5697081"/>
            <a:ext cx="1365273" cy="11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80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50950" y="2069288"/>
            <a:ext cx="7200800" cy="375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ál 4"/>
          <p:cNvSpPr/>
          <p:nvPr/>
        </p:nvSpPr>
        <p:spPr>
          <a:xfrm>
            <a:off x="1259632" y="2289258"/>
            <a:ext cx="1752898" cy="1706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/>
              <a:t>1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527884" y="2727003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/>
              <a:t>Dlouhodobá vize</a:t>
            </a:r>
          </a:p>
        </p:txBody>
      </p:sp>
    </p:spTree>
    <p:extLst>
      <p:ext uri="{BB962C8B-B14F-4D97-AF65-F5344CB8AC3E}">
        <p14:creationId xmlns:p14="http://schemas.microsoft.com/office/powerpoint/2010/main" val="403798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Obdélník 5"/>
          <p:cNvSpPr>
            <a:spLocks noChangeArrowheads="1"/>
          </p:cNvSpPr>
          <p:nvPr/>
        </p:nvSpPr>
        <p:spPr bwMode="auto">
          <a:xfrm>
            <a:off x="0" y="2643188"/>
            <a:ext cx="85010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</a:pPr>
            <a:endParaRPr lang="cs-CZ" altLang="cs-CZ" sz="1600" b="1" u="sng">
              <a:solidFill>
                <a:srgbClr val="FF0000"/>
              </a:solidFill>
            </a:endParaRPr>
          </a:p>
          <a:p>
            <a:pPr eaLnBrk="1" hangingPunct="1">
              <a:spcBef>
                <a:spcPts val="400"/>
              </a:spcBef>
            </a:pPr>
            <a:endParaRPr lang="cs-CZ" altLang="cs-CZ" sz="1600">
              <a:solidFill>
                <a:prstClr val="black"/>
              </a:solidFill>
            </a:endParaRPr>
          </a:p>
        </p:txBody>
      </p:sp>
      <p:sp>
        <p:nvSpPr>
          <p:cNvPr id="29701" name="Obdélník 13"/>
          <p:cNvSpPr>
            <a:spLocks noChangeArrowheads="1"/>
          </p:cNvSpPr>
          <p:nvPr/>
        </p:nvSpPr>
        <p:spPr bwMode="auto">
          <a:xfrm>
            <a:off x="428625" y="1493838"/>
            <a:ext cx="8501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Font typeface="Verdana" pitchFamily="34" charset="0"/>
              <a:buNone/>
            </a:pPr>
            <a:endParaRPr lang="cs-CZ" altLang="cs-CZ" u="sng">
              <a:solidFill>
                <a:prstClr val="black"/>
              </a:solidFill>
            </a:endParaRPr>
          </a:p>
        </p:txBody>
      </p:sp>
      <p:sp>
        <p:nvSpPr>
          <p:cNvPr id="9223" name="Obdélník 9"/>
          <p:cNvSpPr>
            <a:spLocks noChangeArrowheads="1"/>
          </p:cNvSpPr>
          <p:nvPr/>
        </p:nvSpPr>
        <p:spPr bwMode="auto">
          <a:xfrm>
            <a:off x="285750" y="1196975"/>
            <a:ext cx="85725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96925" lvl="1" indent="-614363">
              <a:spcBef>
                <a:spcPts val="400"/>
              </a:spcBef>
              <a:buClr>
                <a:srgbClr val="008000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r>
              <a:rPr lang="cs-CZ" b="1" dirty="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cs-CZ" sz="1600" b="1" dirty="0">
                <a:solidFill>
                  <a:srgbClr val="C00000"/>
                </a:solidFill>
                <a:latin typeface="Verdana" pitchFamily="34" charset="0"/>
              </a:rPr>
              <a:t> </a:t>
            </a:r>
            <a:endParaRPr lang="cs-CZ" sz="1600" dirty="0">
              <a:solidFill>
                <a:srgbClr val="C00000"/>
              </a:solidFill>
              <a:latin typeface="Verdana" pitchFamily="34" charset="0"/>
            </a:endParaRPr>
          </a:p>
          <a:p>
            <a:pPr marL="538163" lvl="1" indent="-355600">
              <a:spcBef>
                <a:spcPts val="400"/>
              </a:spcBef>
              <a:buClr>
                <a:srgbClr val="008000"/>
              </a:buClr>
              <a:tabLst>
                <a:tab pos="339725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cs-CZ" sz="1600" dirty="0">
              <a:solidFill>
                <a:prstClr val="black"/>
              </a:solidFill>
              <a:latin typeface="Verdana" pitchFamily="34" charset="0"/>
            </a:endParaRPr>
          </a:p>
          <a:p>
            <a:pPr marL="796925" lvl="1" indent="-339725">
              <a:spcBef>
                <a:spcPts val="400"/>
              </a:spcBef>
              <a:buClr>
                <a:srgbClr val="008000"/>
              </a:buClr>
              <a:buFont typeface="Wingdings" pitchFamily="2" charset="2"/>
              <a:buChar char="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cs-CZ" sz="1600" dirty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29703" name="Zástupný symbol pro číslo snímku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4BCB318-9481-4896-9209-F5390F47326D}" type="slidenum">
              <a:rPr lang="cs-CZ" altLang="cs-CZ" smtClean="0">
                <a:solidFill>
                  <a:prstClr val="black"/>
                </a:solidFill>
              </a:rPr>
              <a:pPr eaLnBrk="1" hangingPunct="1"/>
              <a:t>3</a:t>
            </a:fld>
            <a:endParaRPr lang="cs-CZ" altLang="cs-CZ">
              <a:solidFill>
                <a:prstClr val="black"/>
              </a:solidFill>
            </a:endParaRPr>
          </a:p>
        </p:txBody>
      </p:sp>
      <p:sp>
        <p:nvSpPr>
          <p:cNvPr id="22" name="Obdélník 21"/>
          <p:cNvSpPr/>
          <p:nvPr/>
        </p:nvSpPr>
        <p:spPr>
          <a:xfrm>
            <a:off x="0" y="-99392"/>
            <a:ext cx="9144000" cy="112474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cs-CZ" sz="2800" b="1" cap="all" dirty="0">
                <a:solidFill>
                  <a:schemeClr val="tx1"/>
                </a:solidFill>
                <a:latin typeface="Verdana" pitchFamily="32" charset="0"/>
              </a:rPr>
              <a:t>Energetický plán města 2030</a:t>
            </a:r>
          </a:p>
        </p:txBody>
      </p:sp>
      <p:pic>
        <p:nvPicPr>
          <p:cNvPr id="9" name="obrázek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24" y="1196975"/>
            <a:ext cx="8811126" cy="540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ál 9"/>
          <p:cNvSpPr/>
          <p:nvPr/>
        </p:nvSpPr>
        <p:spPr>
          <a:xfrm>
            <a:off x="4993684" y="1282272"/>
            <a:ext cx="3074640" cy="16344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6% celkové spotřeby energie města</a:t>
            </a:r>
          </a:p>
        </p:txBody>
      </p:sp>
      <p:cxnSp>
        <p:nvCxnSpPr>
          <p:cNvPr id="4" name="Přímá spojnice 3"/>
          <p:cNvCxnSpPr/>
          <p:nvPr/>
        </p:nvCxnSpPr>
        <p:spPr>
          <a:xfrm flipH="1" flipV="1">
            <a:off x="3550483" y="2643188"/>
            <a:ext cx="5182" cy="3363396"/>
          </a:xfrm>
          <a:prstGeom prst="line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1034694" y="2698255"/>
            <a:ext cx="2529194" cy="37895"/>
          </a:xfrm>
          <a:prstGeom prst="line">
            <a:avLst/>
          </a:prstGeom>
          <a:ln w="25400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ál 1"/>
          <p:cNvSpPr/>
          <p:nvPr/>
        </p:nvSpPr>
        <p:spPr>
          <a:xfrm>
            <a:off x="1259632" y="3083590"/>
            <a:ext cx="3074640" cy="163448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20% úspora energie do roku 2030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3901217" y="1803414"/>
            <a:ext cx="1181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chemeClr val="accent1"/>
                </a:solidFill>
              </a:rPr>
              <a:t>12,3%</a:t>
            </a:r>
          </a:p>
        </p:txBody>
      </p:sp>
      <p:cxnSp>
        <p:nvCxnSpPr>
          <p:cNvPr id="15" name="Přímá spojnice se šipkou 14"/>
          <p:cNvCxnSpPr/>
          <p:nvPr/>
        </p:nvCxnSpPr>
        <p:spPr>
          <a:xfrm flipH="1">
            <a:off x="3505272" y="2294172"/>
            <a:ext cx="437230" cy="37146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1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Obdélník 5"/>
          <p:cNvSpPr>
            <a:spLocks noChangeArrowheads="1"/>
          </p:cNvSpPr>
          <p:nvPr/>
        </p:nvSpPr>
        <p:spPr bwMode="auto">
          <a:xfrm>
            <a:off x="0" y="2643188"/>
            <a:ext cx="85010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400"/>
              </a:spcBef>
            </a:pPr>
            <a:endParaRPr lang="cs-CZ" altLang="cs-CZ" sz="1600" b="1" u="sng">
              <a:solidFill>
                <a:srgbClr val="FF0000"/>
              </a:solidFill>
            </a:endParaRPr>
          </a:p>
          <a:p>
            <a:pPr eaLnBrk="1" hangingPunct="1">
              <a:spcBef>
                <a:spcPts val="400"/>
              </a:spcBef>
            </a:pPr>
            <a:endParaRPr lang="cs-CZ" altLang="cs-CZ" sz="1600">
              <a:solidFill>
                <a:prstClr val="black"/>
              </a:solidFill>
            </a:endParaRPr>
          </a:p>
        </p:txBody>
      </p:sp>
      <p:sp>
        <p:nvSpPr>
          <p:cNvPr id="29701" name="Obdélník 13"/>
          <p:cNvSpPr>
            <a:spLocks noChangeArrowheads="1"/>
          </p:cNvSpPr>
          <p:nvPr/>
        </p:nvSpPr>
        <p:spPr bwMode="auto">
          <a:xfrm>
            <a:off x="428625" y="1493838"/>
            <a:ext cx="8501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Clr>
                <a:srgbClr val="333399"/>
              </a:buClr>
              <a:buFont typeface="Verdana" pitchFamily="34" charset="0"/>
              <a:buNone/>
            </a:pPr>
            <a:endParaRPr lang="cs-CZ" altLang="cs-CZ" u="sng">
              <a:solidFill>
                <a:prstClr val="black"/>
              </a:solidFill>
            </a:endParaRPr>
          </a:p>
        </p:txBody>
      </p:sp>
      <p:sp>
        <p:nvSpPr>
          <p:cNvPr id="9223" name="Obdélník 9"/>
          <p:cNvSpPr>
            <a:spLocks noChangeArrowheads="1"/>
          </p:cNvSpPr>
          <p:nvPr/>
        </p:nvSpPr>
        <p:spPr bwMode="auto">
          <a:xfrm>
            <a:off x="285750" y="1196975"/>
            <a:ext cx="85725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96925" lvl="1" indent="-614363">
              <a:spcBef>
                <a:spcPts val="400"/>
              </a:spcBef>
              <a:buClr>
                <a:srgbClr val="008000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r>
              <a:rPr lang="cs-CZ" b="1" dirty="0">
                <a:solidFill>
                  <a:srgbClr val="000000"/>
                </a:solidFill>
                <a:latin typeface="Verdana" pitchFamily="34" charset="0"/>
              </a:rPr>
              <a:t>	</a:t>
            </a:r>
            <a:r>
              <a:rPr lang="cs-CZ" sz="1600" b="1" dirty="0">
                <a:solidFill>
                  <a:srgbClr val="C00000"/>
                </a:solidFill>
                <a:latin typeface="Verdana" pitchFamily="34" charset="0"/>
              </a:rPr>
              <a:t> </a:t>
            </a:r>
            <a:endParaRPr lang="cs-CZ" sz="1600" dirty="0">
              <a:solidFill>
                <a:srgbClr val="C00000"/>
              </a:solidFill>
              <a:latin typeface="Verdana" pitchFamily="34" charset="0"/>
            </a:endParaRPr>
          </a:p>
          <a:p>
            <a:pPr marL="538163" lvl="1" indent="-355600">
              <a:spcBef>
                <a:spcPts val="400"/>
              </a:spcBef>
              <a:buClr>
                <a:srgbClr val="008000"/>
              </a:buClr>
              <a:tabLst>
                <a:tab pos="339725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cs-CZ" sz="1600" dirty="0">
              <a:solidFill>
                <a:prstClr val="black"/>
              </a:solidFill>
              <a:latin typeface="Verdana" pitchFamily="34" charset="0"/>
            </a:endParaRPr>
          </a:p>
          <a:p>
            <a:pPr marL="796925" lvl="1" indent="-339725">
              <a:spcBef>
                <a:spcPts val="400"/>
              </a:spcBef>
              <a:buClr>
                <a:srgbClr val="008000"/>
              </a:buClr>
              <a:buFont typeface="Wingdings" pitchFamily="2" charset="2"/>
              <a:buChar char="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cs-CZ" sz="1600" dirty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29703" name="Zástupný symbol pro číslo snímku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4BCB318-9481-4896-9209-F5390F47326D}" type="slidenum">
              <a:rPr lang="cs-CZ" altLang="cs-CZ" smtClean="0">
                <a:solidFill>
                  <a:prstClr val="black"/>
                </a:solidFill>
              </a:rPr>
              <a:pPr eaLnBrk="1" hangingPunct="1"/>
              <a:t>4</a:t>
            </a:fld>
            <a:endParaRPr lang="cs-CZ" altLang="cs-CZ">
              <a:solidFill>
                <a:prstClr val="black"/>
              </a:solidFill>
            </a:endParaRPr>
          </a:p>
        </p:txBody>
      </p:sp>
      <p:sp>
        <p:nvSpPr>
          <p:cNvPr id="22" name="Obdélník 21"/>
          <p:cNvSpPr/>
          <p:nvPr/>
        </p:nvSpPr>
        <p:spPr>
          <a:xfrm>
            <a:off x="0" y="-99392"/>
            <a:ext cx="9144000" cy="12241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cs-CZ" sz="2800" b="1" cap="all" dirty="0">
                <a:solidFill>
                  <a:schemeClr val="tx1"/>
                </a:solidFill>
                <a:latin typeface="Verdana" pitchFamily="32" charset="0"/>
              </a:rPr>
              <a:t>Akční plán udržitelné energetiky </a:t>
            </a:r>
          </a:p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cs-CZ" sz="2800" b="1" cap="all" dirty="0">
                <a:solidFill>
                  <a:schemeClr val="tx1"/>
                </a:solidFill>
                <a:latin typeface="Verdana" pitchFamily="32" charset="0"/>
              </a:rPr>
              <a:t>a ochrany klimatu 2030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691811" y="1315790"/>
            <a:ext cx="8280920" cy="50405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342900" marR="0" lvl="0" indent="-360000" defTabSz="91440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emise CO</a:t>
            </a:r>
            <a:r>
              <a:rPr kumimoji="0" lang="cs-CZ" sz="30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 </a:t>
            </a:r>
            <a:endParaRPr kumimoji="0" lang="cs-CZ" sz="3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 41 %  </a:t>
            </a: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 80 % v případě výstavby GTE</a:t>
            </a:r>
          </a:p>
          <a:p>
            <a:pPr marL="342900" marR="0" lvl="0" indent="-360000" defTabSz="9144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spotřeba energie </a:t>
            </a: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 24 %</a:t>
            </a:r>
          </a:p>
          <a:p>
            <a:pPr marL="342900" marR="0" lvl="0" indent="-360000" defTabSz="91440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Obnovitelné zdroje </a:t>
            </a: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14 % </a:t>
            </a: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50 % v případě výstavby GTE</a:t>
            </a:r>
          </a:p>
          <a:p>
            <a:pPr marL="1257300" marR="0" lvl="2" indent="-3600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F497D"/>
              </a:buClr>
              <a:buSzPct val="104000"/>
              <a:buFont typeface="Wingdings" panose="05000000000000000000" pitchFamily="2" charset="2"/>
              <a:buChar char="§"/>
              <a:tabLst/>
              <a:defRPr/>
            </a:pPr>
            <a:endParaRPr kumimoji="0" lang="cs-CZ" sz="3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Šipka: dolů 16"/>
          <p:cNvSpPr/>
          <p:nvPr/>
        </p:nvSpPr>
        <p:spPr>
          <a:xfrm>
            <a:off x="899592" y="1963772"/>
            <a:ext cx="360040" cy="4381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ipka: dolů 17"/>
          <p:cNvSpPr/>
          <p:nvPr/>
        </p:nvSpPr>
        <p:spPr>
          <a:xfrm>
            <a:off x="899592" y="2625673"/>
            <a:ext cx="360040" cy="4381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: dolů 18"/>
          <p:cNvSpPr/>
          <p:nvPr/>
        </p:nvSpPr>
        <p:spPr>
          <a:xfrm>
            <a:off x="899592" y="3850727"/>
            <a:ext cx="360040" cy="4381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Šipka: dolů 19"/>
          <p:cNvSpPr/>
          <p:nvPr/>
        </p:nvSpPr>
        <p:spPr>
          <a:xfrm flipV="1">
            <a:off x="899592" y="5063425"/>
            <a:ext cx="360040" cy="4588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Šipka: dolů 20"/>
          <p:cNvSpPr/>
          <p:nvPr/>
        </p:nvSpPr>
        <p:spPr>
          <a:xfrm flipV="1">
            <a:off x="899592" y="5657956"/>
            <a:ext cx="360040" cy="416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173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043608" y="1412776"/>
          <a:ext cx="727280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délník 2"/>
          <p:cNvSpPr/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endParaRPr lang="cs-CZ" sz="2800" b="1" dirty="0">
              <a:solidFill>
                <a:prstClr val="white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cs-CZ" sz="2800" b="1" dirty="0">
                <a:solidFill>
                  <a:sysClr val="windowText" lastClr="000000"/>
                </a:solidFill>
                <a:latin typeface="Verdana" pitchFamily="32" charset="0"/>
              </a:rPr>
              <a:t>2011-2018</a:t>
            </a:r>
          </a:p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endParaRPr lang="cs-CZ" sz="2800" b="1" dirty="0">
              <a:solidFill>
                <a:prstClr val="white"/>
              </a:solidFill>
              <a:latin typeface="Verdan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93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E39404-B61B-4B0B-9594-E31D2FE84C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03E39404-B61B-4B0B-9594-E31D2FE84C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03E39404-B61B-4B0B-9594-E31D2FE84C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03E39404-B61B-4B0B-9594-E31D2FE84C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83A270-2167-4C9E-A73F-0D0BACF8F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graphicEl>
                                              <a:dgm id="{C183A270-2167-4C9E-A73F-0D0BACF8F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C183A270-2167-4C9E-A73F-0D0BACF8F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C183A270-2167-4C9E-A73F-0D0BACF8F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ADA5CB-B4FF-4C0A-A669-57E4E54500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dgm id="{1EADA5CB-B4FF-4C0A-A669-57E4E54500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graphicEl>
                                              <a:dgm id="{1EADA5CB-B4FF-4C0A-A669-57E4E54500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graphicEl>
                                              <a:dgm id="{1EADA5CB-B4FF-4C0A-A669-57E4E54500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528C15-4FF9-4E25-885A-3FC2BE80F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graphicEl>
                                              <a:dgm id="{DD528C15-4FF9-4E25-885A-3FC2BE80FA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DD528C15-4FF9-4E25-885A-3FC2BE80F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DD528C15-4FF9-4E25-885A-3FC2BE80F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61881D-6CED-4CB3-A3DD-8DE92F45A2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graphicEl>
                                              <a:dgm id="{7461881D-6CED-4CB3-A3DD-8DE92F45A2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dgm id="{7461881D-6CED-4CB3-A3DD-8DE92F45A2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7461881D-6CED-4CB3-A3DD-8DE92F45A2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80FE6E-B06F-40A8-8560-6937D497B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graphicEl>
                                              <a:dgm id="{7980FE6E-B06F-40A8-8560-6937D497BF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graphicEl>
                                              <a:dgm id="{7980FE6E-B06F-40A8-8560-6937D497B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graphicEl>
                                              <a:dgm id="{7980FE6E-B06F-40A8-8560-6937D497B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048C24-90BE-4947-8802-E827B30DD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graphicEl>
                                              <a:dgm id="{AE048C24-90BE-4947-8802-E827B30DD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graphicEl>
                                              <a:dgm id="{AE048C24-90BE-4947-8802-E827B30DD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graphicEl>
                                              <a:dgm id="{AE048C24-90BE-4947-8802-E827B30DD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D7AC023-53FB-4178-80B2-4DD392B30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graphicEl>
                                              <a:dgm id="{BD7AC023-53FB-4178-80B2-4DD392B300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graphicEl>
                                              <a:dgm id="{BD7AC023-53FB-4178-80B2-4DD392B30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graphicEl>
                                              <a:dgm id="{BD7AC023-53FB-4178-80B2-4DD392B30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E9359E-DB1E-4DDC-AF64-3167C3A5F4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graphicEl>
                                              <a:dgm id="{A4E9359E-DB1E-4DDC-AF64-3167C3A5F4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graphicEl>
                                              <a:dgm id="{A4E9359E-DB1E-4DDC-AF64-3167C3A5F4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graphicEl>
                                              <a:dgm id="{A4E9359E-DB1E-4DDC-AF64-3167C3A5F4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445558-E31E-49C4-9925-5B2F7B536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graphicEl>
                                              <a:dgm id="{67445558-E31E-49C4-9925-5B2F7B536B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graphicEl>
                                              <a:dgm id="{67445558-E31E-49C4-9925-5B2F7B536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graphicEl>
                                              <a:dgm id="{67445558-E31E-49C4-9925-5B2F7B536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AB7978-FD4F-4C73-B9F4-B4D2D8C48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graphicEl>
                                              <a:dgm id="{1CAB7978-FD4F-4C73-B9F4-B4D2D8C48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graphicEl>
                                              <a:dgm id="{1CAB7978-FD4F-4C73-B9F4-B4D2D8C48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graphicEl>
                                              <a:dgm id="{1CAB7978-FD4F-4C73-B9F4-B4D2D8C48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974CB5-FA08-4581-97F6-185B3E7D2F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>
                                            <p:graphicEl>
                                              <a:dgm id="{CA974CB5-FA08-4581-97F6-185B3E7D2F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graphicEl>
                                              <a:dgm id="{CA974CB5-FA08-4581-97F6-185B3E7D2F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>
                                            <p:graphicEl>
                                              <a:dgm id="{CA974CB5-FA08-4581-97F6-185B3E7D2F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D08998A-8140-4D76-829D-ACA5ABF76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>
                                            <p:graphicEl>
                                              <a:dgm id="{6D08998A-8140-4D76-829D-ACA5ABF761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graphicEl>
                                              <a:dgm id="{6D08998A-8140-4D76-829D-ACA5ABF76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>
                                            <p:graphicEl>
                                              <a:dgm id="{6D08998A-8140-4D76-829D-ACA5ABF76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40C3BA-256E-490D-917C-7FF992307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">
                                            <p:graphicEl>
                                              <a:dgm id="{0440C3BA-256E-490D-917C-7FF992307F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graphicEl>
                                              <a:dgm id="{0440C3BA-256E-490D-917C-7FF992307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>
                                            <p:graphicEl>
                                              <a:dgm id="{0440C3BA-256E-490D-917C-7FF992307F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1FE58F-2D15-4764-9D0A-1E7483D19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">
                                            <p:graphicEl>
                                              <a:dgm id="{B31FE58F-2D15-4764-9D0A-1E7483D196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>
                                            <p:graphicEl>
                                              <a:dgm id="{B31FE58F-2D15-4764-9D0A-1E7483D19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graphicEl>
                                              <a:dgm id="{B31FE58F-2D15-4764-9D0A-1E7483D19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E0E285-1086-4431-B4D6-2CED40050C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">
                                            <p:graphicEl>
                                              <a:dgm id="{B7E0E285-1086-4431-B4D6-2CED40050C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>
                                            <p:graphicEl>
                                              <a:dgm id="{B7E0E285-1086-4431-B4D6-2CED40050C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>
                                            <p:graphicEl>
                                              <a:dgm id="{B7E0E285-1086-4431-B4D6-2CED40050C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50950" y="2069288"/>
            <a:ext cx="7200800" cy="375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ál 4"/>
          <p:cNvSpPr/>
          <p:nvPr/>
        </p:nvSpPr>
        <p:spPr>
          <a:xfrm>
            <a:off x="1259632" y="2289258"/>
            <a:ext cx="1752898" cy="1706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/>
              <a:t>2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527884" y="2426086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/>
              <a:t>Vhodné projekty/procesy</a:t>
            </a:r>
          </a:p>
        </p:txBody>
      </p:sp>
    </p:spTree>
    <p:extLst>
      <p:ext uri="{BB962C8B-B14F-4D97-AF65-F5344CB8AC3E}">
        <p14:creationId xmlns:p14="http://schemas.microsoft.com/office/powerpoint/2010/main" val="178589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50950" y="2069288"/>
            <a:ext cx="7200800" cy="375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Zástupný symbol pro obsah 15"/>
          <p:cNvSpPr txBox="1">
            <a:spLocks noGrp="1"/>
          </p:cNvSpPr>
          <p:nvPr>
            <p:ph sz="half" idx="1"/>
          </p:nvPr>
        </p:nvSpPr>
        <p:spPr>
          <a:xfrm>
            <a:off x="4925887" y="1120560"/>
            <a:ext cx="4038600" cy="621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Přednost komplexní renovace objektu před dílčími opatřeními</a:t>
            </a:r>
          </a:p>
          <a:p>
            <a:r>
              <a:rPr lang="cs-CZ" dirty="0"/>
              <a:t>Dlouhodobý pohled na užívání a rekonstrukci budov </a:t>
            </a:r>
          </a:p>
          <a:p>
            <a:r>
              <a:rPr lang="es-ES" dirty="0"/>
              <a:t>U</a:t>
            </a:r>
            <a:r>
              <a:rPr lang="es-ES" baseline="-25000" dirty="0"/>
              <a:t>em</a:t>
            </a:r>
            <a:r>
              <a:rPr lang="es-ES" dirty="0"/>
              <a:t> </a:t>
            </a:r>
            <a:r>
              <a:rPr lang="cs-CZ" dirty="0"/>
              <a:t>(součinitel prostupu tepla) – </a:t>
            </a:r>
            <a:r>
              <a:rPr lang="cs-CZ" b="1" dirty="0"/>
              <a:t>0,31</a:t>
            </a:r>
            <a:r>
              <a:rPr lang="cs-CZ" dirty="0"/>
              <a:t> W/(m</a:t>
            </a:r>
            <a:r>
              <a:rPr lang="cs-CZ" baseline="30000" dirty="0"/>
              <a:t>2</a:t>
            </a:r>
            <a:r>
              <a:rPr lang="cs-CZ" dirty="0"/>
              <a:t>K)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 err="1"/>
              <a:t>U</a:t>
            </a:r>
            <a:r>
              <a:rPr lang="cs-CZ" baseline="-25000" dirty="0" err="1"/>
              <a:t>em,N</a:t>
            </a:r>
            <a:r>
              <a:rPr lang="cs-CZ" dirty="0"/>
              <a:t>  – </a:t>
            </a:r>
            <a:r>
              <a:rPr lang="cs-CZ" b="1" dirty="0"/>
              <a:t>0,48</a:t>
            </a:r>
            <a:r>
              <a:rPr lang="cs-CZ" dirty="0"/>
              <a:t> W/(m</a:t>
            </a:r>
            <a:r>
              <a:rPr lang="cs-CZ" baseline="30000" dirty="0"/>
              <a:t>2</a:t>
            </a:r>
            <a:r>
              <a:rPr lang="cs-CZ" dirty="0"/>
              <a:t>K)</a:t>
            </a:r>
          </a:p>
          <a:p>
            <a:r>
              <a:rPr lang="cs-CZ" dirty="0"/>
              <a:t>Podpora z OPŽP cca 40% dotace</a:t>
            </a:r>
          </a:p>
          <a:p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91150"/>
            <a:ext cx="3761528" cy="5112569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Násobení 1"/>
          <p:cNvSpPr/>
          <p:nvPr/>
        </p:nvSpPr>
        <p:spPr>
          <a:xfrm>
            <a:off x="6347048" y="4869160"/>
            <a:ext cx="673224" cy="671117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ál 7"/>
          <p:cNvSpPr/>
          <p:nvPr/>
        </p:nvSpPr>
        <p:spPr>
          <a:xfrm>
            <a:off x="200272" y="2016716"/>
            <a:ext cx="4176463" cy="216024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Reálná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spotřeba tepla - vytápění (10/15 – 9/16)          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 kWh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/(m</a:t>
            </a:r>
            <a:r>
              <a:rPr kumimoji="0" lang="cs-CZ" sz="24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.rok)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úspora 85%</a:t>
            </a:r>
          </a:p>
        </p:txBody>
      </p:sp>
      <p:sp>
        <p:nvSpPr>
          <p:cNvPr id="9" name="Ovál 8"/>
          <p:cNvSpPr/>
          <p:nvPr/>
        </p:nvSpPr>
        <p:spPr>
          <a:xfrm>
            <a:off x="4788024" y="3634438"/>
            <a:ext cx="4176463" cy="216024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Navrhovaná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spotřeba tepla - vytápění (EA)     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 kWh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/(m</a:t>
            </a:r>
            <a:r>
              <a:rPr kumimoji="0" lang="cs-CZ" sz="24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.rok) 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úspora 81%</a:t>
            </a:r>
          </a:p>
        </p:txBody>
      </p:sp>
      <p:sp>
        <p:nvSpPr>
          <p:cNvPr id="10" name="Obdélník 9"/>
          <p:cNvSpPr/>
          <p:nvPr/>
        </p:nvSpPr>
        <p:spPr>
          <a:xfrm>
            <a:off x="-1" y="0"/>
            <a:ext cx="9144000" cy="103686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55000" lnSpcReduction="20000"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prstClr val="black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prstClr val="black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4500" b="1" dirty="0">
                <a:solidFill>
                  <a:prstClr val="black"/>
                </a:solidFill>
                <a:latin typeface="Verdana" pitchFamily="32" charset="0"/>
              </a:rPr>
              <a:t>Komplexní renovace objektů </a:t>
            </a: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prstClr val="black"/>
              </a:solidFill>
              <a:latin typeface="Verdana" pitchFamily="32" charset="0"/>
            </a:endParaRPr>
          </a:p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cs-CZ" sz="2800" b="1" dirty="0">
              <a:solidFill>
                <a:prstClr val="black"/>
              </a:solidFill>
              <a:latin typeface="Verdana" pitchFamily="32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775" y="0"/>
            <a:ext cx="5083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2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cs-CZ" sz="2800" b="1" dirty="0">
                <a:solidFill>
                  <a:schemeClr val="tx1"/>
                </a:solidFill>
                <a:latin typeface="Verdana" pitchFamily="32" charset="0"/>
              </a:rPr>
              <a:t>Fond úspor energie </a:t>
            </a:r>
            <a:endParaRPr lang="en-US" sz="2800" b="1" dirty="0">
              <a:solidFill>
                <a:schemeClr val="tx1"/>
              </a:solidFill>
              <a:latin typeface="Verdana" pitchFamily="32" charset="0"/>
              <a:ea typeface="+mn-ea"/>
              <a:cs typeface="+mn-cs"/>
            </a:endParaRPr>
          </a:p>
        </p:txBody>
      </p:sp>
      <p:sp>
        <p:nvSpPr>
          <p:cNvPr id="3" name="Ovál 2"/>
          <p:cNvSpPr/>
          <p:nvPr/>
        </p:nvSpPr>
        <p:spPr>
          <a:xfrm>
            <a:off x="93463" y="1040268"/>
            <a:ext cx="2664296" cy="136815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1. úspory PO a odbory MÚ</a:t>
            </a:r>
          </a:p>
        </p:txBody>
      </p:sp>
      <p:sp>
        <p:nvSpPr>
          <p:cNvPr id="4" name="Minus 3"/>
          <p:cNvSpPr/>
          <p:nvPr/>
        </p:nvSpPr>
        <p:spPr>
          <a:xfrm>
            <a:off x="1011756" y="2235197"/>
            <a:ext cx="705272" cy="914400"/>
          </a:xfrm>
          <a:prstGeom prst="mathMin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prstClr val="white"/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93463" y="2920451"/>
            <a:ext cx="2664296" cy="1368152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2. Reálné náklady na dosažení úspor</a:t>
            </a:r>
          </a:p>
        </p:txBody>
      </p:sp>
      <p:sp>
        <p:nvSpPr>
          <p:cNvPr id="6" name="Je rovno 5"/>
          <p:cNvSpPr/>
          <p:nvPr/>
        </p:nvSpPr>
        <p:spPr>
          <a:xfrm>
            <a:off x="1011756" y="4285226"/>
            <a:ext cx="691231" cy="914400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262626"/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93463" y="5199725"/>
            <a:ext cx="2664296" cy="136815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3. Předpokládané (čisté) úspory pro rok 2014</a:t>
            </a:r>
          </a:p>
        </p:txBody>
      </p:sp>
      <p:cxnSp>
        <p:nvCxnSpPr>
          <p:cNvPr id="8" name="Přímá spojnice se šipkou 7"/>
          <p:cNvCxnSpPr/>
          <p:nvPr/>
        </p:nvCxnSpPr>
        <p:spPr>
          <a:xfrm flipV="1">
            <a:off x="2757759" y="2631684"/>
            <a:ext cx="1886249" cy="324458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>
            <a:stCxn id="11" idx="6"/>
          </p:cNvCxnSpPr>
          <p:nvPr/>
        </p:nvCxnSpPr>
        <p:spPr>
          <a:xfrm>
            <a:off x="2757759" y="5883801"/>
            <a:ext cx="812507" cy="1419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28"/>
          <p:cNvCxnSpPr>
            <a:stCxn id="11" idx="6"/>
            <a:endCxn id="35" idx="2"/>
          </p:cNvCxnSpPr>
          <p:nvPr/>
        </p:nvCxnSpPr>
        <p:spPr>
          <a:xfrm flipV="1">
            <a:off x="2757759" y="3149597"/>
            <a:ext cx="3038377" cy="273420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ál 33"/>
          <p:cNvSpPr/>
          <p:nvPr/>
        </p:nvSpPr>
        <p:spPr>
          <a:xfrm>
            <a:off x="3926606" y="1109638"/>
            <a:ext cx="2833273" cy="15220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4. 35 % rozpočet města</a:t>
            </a:r>
          </a:p>
        </p:txBody>
      </p:sp>
      <p:sp>
        <p:nvSpPr>
          <p:cNvPr id="35" name="Ovál 34"/>
          <p:cNvSpPr/>
          <p:nvPr/>
        </p:nvSpPr>
        <p:spPr>
          <a:xfrm>
            <a:off x="5796136" y="2388574"/>
            <a:ext cx="2905198" cy="152204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5. 30% - Fond úspor </a:t>
            </a:r>
          </a:p>
        </p:txBody>
      </p:sp>
      <p:sp>
        <p:nvSpPr>
          <p:cNvPr id="37" name="Ovál 36"/>
          <p:cNvSpPr/>
          <p:nvPr/>
        </p:nvSpPr>
        <p:spPr>
          <a:xfrm>
            <a:off x="4974387" y="3974543"/>
            <a:ext cx="2833272" cy="13666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6. 30% Příspěvkové organizace</a:t>
            </a:r>
          </a:p>
        </p:txBody>
      </p:sp>
      <p:sp>
        <p:nvSpPr>
          <p:cNvPr id="23" name="Ovál 22"/>
          <p:cNvSpPr/>
          <p:nvPr/>
        </p:nvSpPr>
        <p:spPr>
          <a:xfrm>
            <a:off x="3570266" y="5301208"/>
            <a:ext cx="2833272" cy="13666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>
                <a:solidFill>
                  <a:prstClr val="white"/>
                </a:solidFill>
              </a:rPr>
              <a:t>7. Fond odměn (5%)  - rozdělení mezi pracovníky schvaluje starosta</a:t>
            </a:r>
          </a:p>
        </p:txBody>
      </p:sp>
      <p:cxnSp>
        <p:nvCxnSpPr>
          <p:cNvPr id="25" name="Přímá spojnice se šipkou 24"/>
          <p:cNvCxnSpPr>
            <a:stCxn id="11" idx="6"/>
            <a:endCxn id="37" idx="2"/>
          </p:cNvCxnSpPr>
          <p:nvPr/>
        </p:nvCxnSpPr>
        <p:spPr>
          <a:xfrm flipV="1">
            <a:off x="2757759" y="4657848"/>
            <a:ext cx="2216628" cy="122595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Obdélník 4101"/>
          <p:cNvSpPr/>
          <p:nvPr/>
        </p:nvSpPr>
        <p:spPr>
          <a:xfrm>
            <a:off x="5546690" y="5491388"/>
            <a:ext cx="3729705" cy="1439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b="1" dirty="0">
                <a:solidFill>
                  <a:prstClr val="white"/>
                </a:solidFill>
              </a:rPr>
              <a:t>Rok 2016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prstClr val="white"/>
                </a:solidFill>
              </a:rPr>
              <a:t>431 tis. Kč Fond úspor;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prstClr val="white"/>
                </a:solidFill>
              </a:rPr>
              <a:t>369 tis. Kč Příspěvkové organizace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prstClr val="white"/>
                </a:solidFill>
              </a:rPr>
              <a:t>62 tis. Kč Fond odměn</a:t>
            </a:r>
          </a:p>
        </p:txBody>
      </p:sp>
    </p:spTree>
    <p:extLst>
      <p:ext uri="{BB962C8B-B14F-4D97-AF65-F5344CB8AC3E}">
        <p14:creationId xmlns:p14="http://schemas.microsoft.com/office/powerpoint/2010/main" val="157137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6" grpId="0" animBg="1"/>
      <p:bldP spid="11" grpId="0" animBg="1"/>
      <p:bldP spid="34" grpId="0" animBg="1"/>
      <p:bldP spid="35" grpId="0" animBg="1"/>
      <p:bldP spid="37" grpId="0" animBg="1"/>
      <p:bldP spid="23" grpId="0" animBg="1"/>
      <p:bldP spid="41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50950" y="2069288"/>
            <a:ext cx="7200800" cy="375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ál 4"/>
          <p:cNvSpPr/>
          <p:nvPr/>
        </p:nvSpPr>
        <p:spPr>
          <a:xfrm>
            <a:off x="1259632" y="2289258"/>
            <a:ext cx="1752898" cy="17064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/>
              <a:t>3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473781" y="2727003"/>
            <a:ext cx="5158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b="1" dirty="0"/>
              <a:t>Nové projekty </a:t>
            </a:r>
          </a:p>
        </p:txBody>
      </p:sp>
    </p:spTree>
    <p:extLst>
      <p:ext uri="{BB962C8B-B14F-4D97-AF65-F5344CB8AC3E}">
        <p14:creationId xmlns:p14="http://schemas.microsoft.com/office/powerpoint/2010/main" val="247971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Úvodní informace o aplikaci PowerPoint 2010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rezentace modrá A EN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6614</TotalTime>
  <Words>597</Words>
  <Application>Microsoft Office PowerPoint</Application>
  <PresentationFormat>Předvádění na obrazovce (4:3)</PresentationFormat>
  <Paragraphs>137</Paragraphs>
  <Slides>15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15</vt:i4>
      </vt:variant>
    </vt:vector>
  </HeadingPairs>
  <TitlesOfParts>
    <vt:vector size="23" baseType="lpstr">
      <vt:lpstr>Arial</vt:lpstr>
      <vt:lpstr>Calibri</vt:lpstr>
      <vt:lpstr>Georgia</vt:lpstr>
      <vt:lpstr>Verdana</vt:lpstr>
      <vt:lpstr>Wingdings</vt:lpstr>
      <vt:lpstr>Motiv systému Office</vt:lpstr>
      <vt:lpstr>Úvodní informace o aplikaci PowerPoint 2010</vt:lpstr>
      <vt:lpstr>Prezentace modrá A EN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Fond úspor energie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monika.capkova</dc:creator>
  <cp:lastModifiedBy>Jiří Dlouhý</cp:lastModifiedBy>
  <cp:revision>374</cp:revision>
  <dcterms:created xsi:type="dcterms:W3CDTF">2012-09-11T18:07:15Z</dcterms:created>
  <dcterms:modified xsi:type="dcterms:W3CDTF">2020-03-12T09:01:52Z</dcterms:modified>
</cp:coreProperties>
</file>