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</p:sldMasterIdLst>
  <p:notesMasterIdLst>
    <p:notesMasterId r:id="rId50"/>
  </p:notesMasterIdLst>
  <p:handoutMasterIdLst>
    <p:handoutMasterId r:id="rId51"/>
  </p:handout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294" r:id="rId48"/>
    <p:sldId id="295" r:id="rId49"/>
  </p:sldIdLst>
  <p:sldSz cx="9144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47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8" Type="http://schemas.openxmlformats.org/officeDocument/2006/relationships/slideMaster" Target="slideMasters/slideMaster8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F04A86A4-B17B-49FA-813B-1CFB70E375A0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400"/>
            </a:pPr>
            <a:endParaRPr lang="cs-CZ" sz="14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0832006-9F23-454F-89C5-48ECE3E819D4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388188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1">
            <a:noAutofit/>
          </a:bodyPr>
          <a:lstStyle/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400"/>
            </a:pPr>
            <a:endParaRPr lang="cs-CZ" sz="14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16B4C681-FFC1-4942-9519-BBB8DD7D6F71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400"/>
            </a:pPr>
            <a:endParaRPr lang="cs-CZ" sz="14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8181C926-87F6-4162-BB52-CA85C12C0278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388188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1">
            <a:noAutofit/>
          </a:bodyPr>
          <a:lstStyle/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400"/>
            </a:pPr>
            <a:fld id="{E8EAB44D-F0A3-4B0D-AAB9-4A17DE4B052E}" type="slidenum">
              <a:t>‹#›</a:t>
            </a:fld>
            <a:endParaRPr lang="cs-CZ" sz="14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013021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4B1D48A9-BB01-4A25-8845-A2979798CD80}"/>
              </a:ext>
            </a:extLst>
          </p:cNvPr>
          <p:cNvSpPr>
            <a:spLocks noMove="1" noResize="1"/>
          </p:cNvSpPr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cap="sq">
            <a:noFill/>
            <a:prstDash val="solid"/>
          </a:ln>
        </p:spPr>
        <p:txBody>
          <a:bodyPr vert="horz" wrap="none" lIns="90000" tIns="45000" rIns="90000" bIns="45000" anchor="ctr" anchorCtr="1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09588524-2418-4847-97C2-22C360063178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A553BA5A-3BBE-4005-84E4-69A05A3062E8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5" name="Volný tvar: obrazec 4">
            <a:extLst>
              <a:ext uri="{FF2B5EF4-FFF2-40B4-BE49-F238E27FC236}">
                <a16:creationId xmlns:a16="http://schemas.microsoft.com/office/drawing/2014/main" id="{A632477F-BE82-4266-96E6-19A2E2B2F8DE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6" name="Volný tvar: obrazec 5">
            <a:extLst>
              <a:ext uri="{FF2B5EF4-FFF2-40B4-BE49-F238E27FC236}">
                <a16:creationId xmlns:a16="http://schemas.microsoft.com/office/drawing/2014/main" id="{2C9B8B52-7330-484A-B55B-E537DFC46018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7" name="Volný tvar: obrazec 6">
            <a:extLst>
              <a:ext uri="{FF2B5EF4-FFF2-40B4-BE49-F238E27FC236}">
                <a16:creationId xmlns:a16="http://schemas.microsoft.com/office/drawing/2014/main" id="{AEE1E0B7-B9D6-4827-8B8C-4AC20593CE3E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8" name="Volný tvar: obrazec 7">
            <a:extLst>
              <a:ext uri="{FF2B5EF4-FFF2-40B4-BE49-F238E27FC236}">
                <a16:creationId xmlns:a16="http://schemas.microsoft.com/office/drawing/2014/main" id="{BD5AEFE5-AB44-4F72-AA58-F438C4E33869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9" name="Volný tvar: obrazec 8">
            <a:extLst>
              <a:ext uri="{FF2B5EF4-FFF2-40B4-BE49-F238E27FC236}">
                <a16:creationId xmlns:a16="http://schemas.microsoft.com/office/drawing/2014/main" id="{D2B1C42B-FB11-46F3-8DD2-587D661FFC59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10" name="Volný tvar: obrazec 9">
            <a:extLst>
              <a:ext uri="{FF2B5EF4-FFF2-40B4-BE49-F238E27FC236}">
                <a16:creationId xmlns:a16="http://schemas.microsoft.com/office/drawing/2014/main" id="{0CAFB18B-8DF0-4610-800C-C76B424DE349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11" name="Volný tvar: obrazec 10">
            <a:extLst>
              <a:ext uri="{FF2B5EF4-FFF2-40B4-BE49-F238E27FC236}">
                <a16:creationId xmlns:a16="http://schemas.microsoft.com/office/drawing/2014/main" id="{A705D8E4-541E-4941-A415-4185B289EFD4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12" name="Volný tvar: obrazec 11">
            <a:extLst>
              <a:ext uri="{FF2B5EF4-FFF2-40B4-BE49-F238E27FC236}">
                <a16:creationId xmlns:a16="http://schemas.microsoft.com/office/drawing/2014/main" id="{EEDD9165-3698-4A7F-B817-A08E4D600951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13" name="Volný tvar: obrazec 12">
            <a:extLst>
              <a:ext uri="{FF2B5EF4-FFF2-40B4-BE49-F238E27FC236}">
                <a16:creationId xmlns:a16="http://schemas.microsoft.com/office/drawing/2014/main" id="{AE6CE72B-0BDB-4D2C-BAB2-4B9DDD85CDD7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14" name="Volný tvar: obrazec 13">
            <a:extLst>
              <a:ext uri="{FF2B5EF4-FFF2-40B4-BE49-F238E27FC236}">
                <a16:creationId xmlns:a16="http://schemas.microsoft.com/office/drawing/2014/main" id="{92296261-7B97-457F-B7CE-BCBD670A7680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15" name="Volný tvar: obrazec 14">
            <a:extLst>
              <a:ext uri="{FF2B5EF4-FFF2-40B4-BE49-F238E27FC236}">
                <a16:creationId xmlns:a16="http://schemas.microsoft.com/office/drawing/2014/main" id="{261985BF-6F1A-48CE-8326-3A861BE8A113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16" name="Volný tvar: obrazec 15">
            <a:extLst>
              <a:ext uri="{FF2B5EF4-FFF2-40B4-BE49-F238E27FC236}">
                <a16:creationId xmlns:a16="http://schemas.microsoft.com/office/drawing/2014/main" id="{0062D90F-DA70-4FAD-AD8F-34B4EEC77354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17" name="Volný tvar: obrazec 16">
            <a:extLst>
              <a:ext uri="{FF2B5EF4-FFF2-40B4-BE49-F238E27FC236}">
                <a16:creationId xmlns:a16="http://schemas.microsoft.com/office/drawing/2014/main" id="{F1EC56F8-ED4E-4404-94CF-530627F3AD0E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18" name="Volný tvar: obrazec 17">
            <a:extLst>
              <a:ext uri="{FF2B5EF4-FFF2-40B4-BE49-F238E27FC236}">
                <a16:creationId xmlns:a16="http://schemas.microsoft.com/office/drawing/2014/main" id="{1895039B-D73C-4168-A473-2F784FC8486B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19" name="Volný tvar: obrazec 18">
            <a:extLst>
              <a:ext uri="{FF2B5EF4-FFF2-40B4-BE49-F238E27FC236}">
                <a16:creationId xmlns:a16="http://schemas.microsoft.com/office/drawing/2014/main" id="{1077BB33-F3EF-413A-AEA3-CD3BE01CEDCB}"/>
              </a:ext>
            </a:extLst>
          </p:cNvPr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20" name="Zástupný symbol pro obrázek snímku 19">
            <a:extLst>
              <a:ext uri="{FF2B5EF4-FFF2-40B4-BE49-F238E27FC236}">
                <a16:creationId xmlns:a16="http://schemas.microsoft.com/office/drawing/2014/main" id="{7341DB8C-E530-4F68-A379-1C2D8D0A206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-11798280" y="-11797200"/>
            <a:ext cx="11771280" cy="1246500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21" name="Zástupný symbol pro poznámky 20">
            <a:extLst>
              <a:ext uri="{FF2B5EF4-FFF2-40B4-BE49-F238E27FC236}">
                <a16:creationId xmlns:a16="http://schemas.microsoft.com/office/drawing/2014/main" id="{DFE962C3-E5E2-4EE5-8543-C166394110E6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440" y="4343040"/>
            <a:ext cx="5457960" cy="40863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1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8339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rtl="0" hangingPunct="0">
      <a:lnSpc>
        <a:spcPct val="100000"/>
      </a:lnSpc>
      <a:spcBef>
        <a:spcPts val="448"/>
      </a:spcBef>
      <a:spcAft>
        <a:spcPts val="0"/>
      </a:spcAft>
      <a:tabLst>
        <a:tab pos="0" algn="l"/>
        <a:tab pos="448919" algn="l"/>
        <a:tab pos="898199" algn="l"/>
        <a:tab pos="1347480" algn="l"/>
        <a:tab pos="1796760" algn="l"/>
        <a:tab pos="2246040" algn="l"/>
        <a:tab pos="2695320" algn="l"/>
        <a:tab pos="3144600" algn="l"/>
        <a:tab pos="3593880" algn="l"/>
        <a:tab pos="4043159" algn="l"/>
        <a:tab pos="4492440" algn="l"/>
        <a:tab pos="4941719" algn="l"/>
        <a:tab pos="5391000" algn="l"/>
        <a:tab pos="5840280" algn="l"/>
        <a:tab pos="6289560" algn="l"/>
        <a:tab pos="6738840" algn="l"/>
        <a:tab pos="7188120" algn="l"/>
        <a:tab pos="7637400" algn="l"/>
        <a:tab pos="8086679" algn="l"/>
        <a:tab pos="8535960" algn="l"/>
        <a:tab pos="8985240" algn="l"/>
      </a:tabLst>
      <a:defRPr lang="cs-CZ" sz="1200" b="0" i="0" u="none" strike="noStrike" cap="none" baseline="0">
        <a:ln>
          <a:noFill/>
        </a:ln>
        <a:solidFill>
          <a:srgbClr val="000000"/>
        </a:solidFill>
        <a:highlight>
          <a:scrgbClr r="0" g="0" b="0">
            <a:alpha val="0"/>
          </a:scrgbClr>
        </a:highlight>
        <a:latin typeface="Times New Roman" pitchFamily="1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5958DB73-7C21-4B95-B3C7-192221E71E2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D40AD978-8369-459B-866A-5A3E24D2ACBC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0D64EE1A-2D37-422F-9E9D-F99C8F26E71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1B72D70B-D007-463F-B50E-94B4C24824EA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16AF2824-D460-45B0-9B56-07C7F7E6484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A84B40E6-560A-4291-9663-EBCD5E7C419C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4AEB13EC-16C8-4115-AD88-C258ACEF31D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942B83BC-7380-4319-A2F4-8F64F296EA97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A607E002-73FC-4E75-9D1C-0F479B1D9C7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ED871B92-C425-4328-9BF8-34C1ED2EF882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B9A54CCE-13F4-4FD9-9642-32608808F7B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9FA69D5A-362C-4920-A160-571657E9C2D6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FC47F014-EA77-495B-9D61-9F534C89B0C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5EE77C24-95BE-4A99-93CA-A16A5664AC19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2EB61325-0EC6-4D93-824B-CA0C38B8505B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3BF811A8-9A65-40BA-B905-7AB69C5D1AC6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A3F4CA58-352C-41CD-AA28-9E161EC6285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6ADF9903-A5CD-4273-9139-AAC54B388372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2BE8F6F9-E27B-4BEB-91EC-0CCDA73EA7B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11798280" y="-11796840"/>
            <a:ext cx="11787120" cy="124812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AF499C3C-B693-4CF3-AD72-5BB218D8C70A}"/>
              </a:ext>
            </a:extLst>
          </p:cNvPr>
          <p:cNvSpPr/>
          <p:nvPr/>
        </p:nvSpPr>
        <p:spPr>
          <a:xfrm>
            <a:off x="685799" y="4343400"/>
            <a:ext cx="5473800" cy="4103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96BB1310-A879-490B-A370-26FE2553314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F9ADE722-8895-4A74-B728-51424AC33CDE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41A79AFC-D49A-4360-9A40-29B91217A51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E5EDD3B7-DE21-47DB-9205-1C4425F10A51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31CA70DE-618C-4C3E-8CA8-274751F8CE9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3CC362DD-5489-473D-8A28-F1F7DB0BEE9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A1A2F1AA-127D-4177-9373-D00DED85920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81041A39-2D7C-492E-AFDA-143BEDDE29E2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5037BD8D-D35D-4C6A-AAE2-8F01CA17F9F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F20F8123-A35B-4726-B1AC-2C757DEF14B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181E4D4D-6BA1-4D99-B270-E68026059EF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6972DEFE-9E4F-41D8-A9BD-4525D15A54E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0465E8D1-780F-476B-A84F-7A64673F5D7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330F0A85-00C8-4CDC-BF80-1DB2EE90C98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C3D57A2B-10EC-4B7E-A50D-C8BA32E5463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748AE152-FE9E-4249-AFB1-1989948981BF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E437FD6E-6260-426C-954F-022F6C6F805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3703D9F5-3BAE-4FB4-B465-234EBDC2602A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86E02AA5-1F32-47D5-B880-5A0E0730F0A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F74D59EF-BE5E-4B2C-A486-D721EF4F18F5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FE0E9104-9227-46DA-8B19-F75A4B45D10B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5F0D7E21-C3D2-40D3-AE81-C74A7D96A5E1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79B4EF0F-79BC-4FFA-8481-9219B93C2AA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889A689D-F2F3-4801-B766-DAB166731F76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97758DC2-3AEC-4FFD-B2F5-B6E10860224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64E7FEC8-8BDC-4723-84B2-94E4722230FE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ABDD6476-7EC1-4667-AEBB-C636CBEE4C2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11798280" y="-11796840"/>
            <a:ext cx="11783880" cy="1247796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AAE99489-83FB-479C-838E-37A83A2BE843}"/>
              </a:ext>
            </a:extLst>
          </p:cNvPr>
          <p:cNvSpPr/>
          <p:nvPr/>
        </p:nvSpPr>
        <p:spPr>
          <a:xfrm>
            <a:off x="685799" y="4343400"/>
            <a:ext cx="5470560" cy="4098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EB7C1832-C129-40E1-B414-7185B10C717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A4DD49BC-0184-4D3B-9600-F00BC320F42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0BFFA4A5-7233-47DB-A22A-B0F6ED69B8BB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11798280" y="-11796840"/>
            <a:ext cx="11783880" cy="1247796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A583DF68-FAD5-416D-8DB9-5C6DB41C97D3}"/>
              </a:ext>
            </a:extLst>
          </p:cNvPr>
          <p:cNvSpPr/>
          <p:nvPr/>
        </p:nvSpPr>
        <p:spPr>
          <a:xfrm>
            <a:off x="685799" y="4343400"/>
            <a:ext cx="5470560" cy="4098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CA6EEBB7-57BF-4B76-B938-A8A326D123C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3E35DF88-61AC-413C-AE95-2EED0CBFADB3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A0F032CA-C9E0-4EAF-AB5D-BAA5337DE29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799"/>
            <a:ext cx="4572000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5DFF39B5-5161-456E-BA93-DF0824CA171D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F961591E-CD82-4959-B0E6-0EFB4E9A6A0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799"/>
            <a:ext cx="4572000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C53AC1A3-871F-48C3-B878-8CE1B5D4F221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ACE334E1-7D58-436B-8F33-6124CB71B6A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F15EEEAF-ABB9-45D4-A7F1-2FEB18C8683F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92287FC3-8140-4F84-BBD5-16142D16635B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11798280" y="-11796840"/>
            <a:ext cx="11790360" cy="1248408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9FBD23FD-1EC4-4352-A448-62FB3126FF52}"/>
              </a:ext>
            </a:extLst>
          </p:cNvPr>
          <p:cNvSpPr/>
          <p:nvPr/>
        </p:nvSpPr>
        <p:spPr>
          <a:xfrm>
            <a:off x="685799" y="4343400"/>
            <a:ext cx="5477039" cy="4106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2929DFAB-1555-46B5-AF7B-FE4D6881237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6F18EEDC-B3EF-4A65-A72A-44870896DAE2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635F0FE8-3E04-4C4F-B243-B063E53CF1C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11798280" y="-11796840"/>
            <a:ext cx="11783880" cy="1247796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C10EA3C3-A266-484A-A9E7-1B7ECB94EB5F}"/>
              </a:ext>
            </a:extLst>
          </p:cNvPr>
          <p:cNvSpPr/>
          <p:nvPr/>
        </p:nvSpPr>
        <p:spPr>
          <a:xfrm>
            <a:off x="685799" y="4343400"/>
            <a:ext cx="5470560" cy="4098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2A901314-D477-43BA-A129-DC8D1614EDA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CAB36196-CF23-4BAE-9249-0F31C48EF4F9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E8BA155D-0453-47FA-8C03-2207D7C8C6E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11798280" y="-11796840"/>
            <a:ext cx="11783880" cy="1247796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01F27C9F-4568-490E-87D4-2DB8BE984BC2}"/>
              </a:ext>
            </a:extLst>
          </p:cNvPr>
          <p:cNvSpPr/>
          <p:nvPr/>
        </p:nvSpPr>
        <p:spPr>
          <a:xfrm>
            <a:off x="685799" y="4343400"/>
            <a:ext cx="5470560" cy="4098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D5530F15-23F3-4B31-9E9C-B4044269438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C899E936-C2B9-4702-AD2C-81E56A773AD8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40717A4A-ECB0-452B-A87C-228071280DE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F046339A-7FD8-4921-A0D9-EB5C685A2A1D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86285FAC-80A5-400F-8EC3-CA9861008DD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EDA5A65E-6644-4A84-978B-04678C7861AA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B4FB6C9C-F273-46E3-ADCB-7A1E0A01468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06A7E240-7C0C-4407-A381-A7EBBB9BD1C2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96A2D681-DC39-4CAB-B13F-1CBAAA428CF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43080" y="695159"/>
            <a:ext cx="2571839" cy="3429000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7C4311EC-8070-402F-99B6-BFD15142F331}"/>
              </a:ext>
            </a:extLst>
          </p:cNvPr>
          <p:cNvSpPr/>
          <p:nvPr/>
        </p:nvSpPr>
        <p:spPr>
          <a:xfrm>
            <a:off x="685799" y="4343400"/>
            <a:ext cx="5486399" cy="4114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F5A498-FFE7-4E66-8396-EDA99CD549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3FD72A1-84E3-4F97-9390-16CF46AA63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7B60770-378F-446F-8887-F32679DD8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1BEB384-7AEC-46CA-820C-92DBF8F46C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84FC0BE6-6F49-45FD-BFB2-5652883FE2D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8270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DEC8363-2969-460A-B88D-8C8133DA1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5CBB311B-35F7-4437-A1A1-79E9543086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88C769F-C64C-4AEA-8B01-63D06BD34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07D339A-96D6-4F41-A27E-B4B20E2D2D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9F27DF45-DCB1-4769-9AB4-931DE61AE29D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4350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D21B3B4B-DB88-4B07-B634-E6967AF8B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08763" y="128588"/>
            <a:ext cx="2049462" cy="60706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C5795BD5-6151-4670-8B61-FDC61835C7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5999163" cy="60706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2E95386-AE23-4F3C-B10E-8BAA39C14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270F1B00-8AC3-49F7-B4FF-E63A5D820B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48F54602-C2AA-4ED5-B453-2B4E449D14AE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9192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C80094-B772-4695-99D4-516E5435BC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37054B4-023D-4898-B6D5-4E74C2ABA2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D9E21A6-0836-4067-BC1B-4B60A87FA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7E181A9-199D-4B7E-881C-EC812675AD4C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71D17E3-EADC-4718-9D83-F4B5AF8C9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8C55947-CB83-4D18-B770-02C3259A9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4E7A304-E986-4F7F-889F-CB97E57F481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3851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801633-584A-4DEF-AABD-56D27968B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7407DB27-9984-4B60-A7EC-60D82EF196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6E7263B-5085-45A9-B39F-C028B6C6B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7E181A9-199D-4B7E-881C-EC812675AD4C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D8BF47B-07C0-4C62-A3A7-65E0DB511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9C6308E-9506-4884-BC21-ACAE915D4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7CBA8D3-37D0-4C77-B041-4EA3FBA8E676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2197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F257735-BBB1-4943-923B-72CA458F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7FE83796-219A-43A3-BE46-4DEA4CAF41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723F40D-B260-4584-8F56-D5FD74D1C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7E181A9-199D-4B7E-881C-EC812675AD4C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3AB8FE6-8CD1-40C2-89B8-CC2E7DF92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3ECC876-9231-4168-8BBB-7C7450C50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F321C88-2F08-4E37-A302-0C3117270DC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9899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24FC09D-E49D-43ED-81AB-32BAC1395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86A6D349-7DAA-4C55-89EC-5E66A5CF47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0719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76C175F1-50A4-4D2B-A279-6EDA62B872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0719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0A7FDDE-C69C-4A52-99A3-95A769C62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7E181A9-199D-4B7E-881C-EC812675AD4C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0388F07-E6A6-4311-8B8C-7B8056352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DB1F07C-1895-43AC-B4E5-90CDE418E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7DC5BC9-94FD-4A8F-A5F0-D135C6B6C7B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9486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F0A95E-F729-40BA-AAFF-C619E0691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74944D06-8130-40BA-9484-95D8532A6F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621C53D7-FB78-4049-A2CF-DD1D0594C6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B6AFA79D-3E03-4C15-B8A7-FF98562080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3BE60B5F-7BB4-4E2F-82C7-1FDEFDAC92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0D5E2762-1604-4334-8562-68C768BF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7E181A9-199D-4B7E-881C-EC812675AD4C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01D9CDD5-65B9-4ED3-8A40-34C4C4F24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25D3317-F808-4775-8BD9-4AAF564CF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54006E4-92A5-48DC-B141-930715F47ABD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77377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C1EFBE6-34E7-487E-9D87-B07101182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51D423C6-8000-41DC-B49B-597BC045C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7E181A9-199D-4B7E-881C-EC812675AD4C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CA0590CB-6E23-406E-B76D-2DCFA980D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C70DE688-150D-48B9-8A84-8682F31F9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CB02AB9-D7E0-49C9-90D6-3AEC5C2863A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06337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7A743F54-9DA6-40C1-8D3E-266E50D6A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7E181A9-199D-4B7E-881C-EC812675AD4C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E2853534-B65A-4271-A58D-682638829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617F150-283A-4C92-82A6-E690F8BCB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C630A3-E32A-4796-8F94-823B0571CF6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29782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E6895C-AFA6-4208-898F-9F54EEDB7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6391357C-566D-458C-A661-137154CE73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4CAF5913-69B5-44AC-A987-4F52BFAE90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5130C47-C962-4463-BCB3-3F38CD356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7E181A9-199D-4B7E-881C-EC812675AD4C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E4307C8-F5D6-4EAD-A2AC-7B90452E3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C0C94A2-F32C-495C-907F-9CC8BD89F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E99274C-5021-4BD3-B95F-A6B8D936E784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2514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BF807AD-1BD8-4605-8290-ABB2E09BF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5CD552F-A3B8-4C31-BB92-2797340901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F5B7F36-E78F-4FE1-BCCD-CE8886C84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BFF677C-6E66-4C37-8BF6-378EBA3E42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6D405182-6B49-434E-B16C-45EB8D37AD5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53431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3CA8194-64B3-4637-8177-C6F880762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4A72AA5-A479-4837-8FF1-832CC9C2A6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2CD70129-07E7-4ABD-A868-8F08B15B9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C833C39-AC50-4C69-AE25-E64112D65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7E181A9-199D-4B7E-881C-EC812675AD4C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FF2A630-7859-44DC-9FA5-B0C4DD8B8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71D2CB0-5AFC-44B1-BB5B-70D36C7CE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0C224A8-DE80-423B-BAEE-E03A4136438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79280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61A396-6021-4329-A198-D7F792D68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498C16C8-B353-4BA4-BD70-7BC350C57C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47BACD6-E625-44E6-A74E-32D3F70B5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7E181A9-199D-4B7E-881C-EC812675AD4C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6173575-8014-4543-AF2C-7AC6A75B4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049C484-15B1-4F06-9CBC-91820A54D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90F2C8D-8201-4A28-9A3C-B1A8AE0CF46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90225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D2CA079C-1EF0-402D-A87C-77E2A83A4A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3975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C4BE887-4BF6-4231-8887-EEC45F9A0F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3975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F34748C-0DE4-45BB-B33D-D4E966ACF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7E181A9-199D-4B7E-881C-EC812675AD4C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5081459-5A46-42D8-A9D2-B20BA3A64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F1D0A50-FA45-4C25-9429-BDC909028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51A9506-54E6-4AC5-A046-6537B1E58C7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7640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078223-A1E4-478F-9D70-5448E4CFAD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FCA65C00-3806-402F-88EE-17545BBB38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8DBBEA5-F79A-4197-9412-61E969F40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3384BF5-9B21-4A20-966A-B3695B65AB86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EBBDD57-65DD-4585-A7FF-04D2FFD4E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62F6E57-E068-4E60-92D0-A39FFFF63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1CA5FA0-E166-4FAA-ADDA-30177DAEC8CE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93103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6E67101-B3B2-4C9C-8AE1-4117C2416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4E115534-FB31-4F48-B038-E065366DA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A594CAB-EE5F-45DB-BADB-3A7F61CF6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3384BF5-9B21-4A20-966A-B3695B65AB86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3D290C8-810D-494D-8CDB-29E3741BF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DF5AD60-D6DA-4B53-84D1-622ACCE43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2E9FEF9-63D3-421B-A7D7-4644B9EF8594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74042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8F6E547-534D-42A8-99B2-C0CFF5935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C73B0211-6B2F-4408-A2CF-0ED379961F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44AC62D-82A6-46EF-ABFF-F7CD1BD7C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3384BF5-9B21-4A20-966A-B3695B65AB86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A7FD292-8C35-4727-ABC9-85EE95B7E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DD34F6B-82E2-4E78-B59B-620EB1D05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2D926C8-77A1-46C7-B9B4-A094D895F08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35771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8BCB378-DFB5-4116-B552-4547E93B8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9F04A02B-EB37-49BD-A5F3-8A97495BE2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8600" cy="3976687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F0AB4BDD-4226-49EB-8FF0-650683B0FB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4963"/>
            <a:ext cx="4038600" cy="3976687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A932261-E41A-4CE1-8814-0868981DA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3384BF5-9B21-4A20-966A-B3695B65AB86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EE69AF6-CF1B-46C0-9EE9-8DE0EB39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906C5E0-B56C-4F06-8E5F-1E9BBDBD7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82B6CDF-4742-446B-BDBA-F7916E6A605C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96011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8EF3C6C-AC16-48E7-AE14-9F961EA81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1450CE6F-C3B3-4387-AE1B-A27BEBC4B5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B5812362-30F8-4E73-A2A0-B561D3ECEC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00ECD95E-0446-4CD4-801C-E8AF0DA036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54B42BB4-3273-401D-8A19-9981A84D00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E00165E1-776F-40C8-B3C4-F3C3A2652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3384BF5-9B21-4A20-966A-B3695B65AB86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22274193-F8DB-471D-AD5E-F51547C8E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10C0C206-9467-4563-A5B1-0C37657F6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FD4FA8B-6578-4847-B1A0-2D83B12F8A2E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21904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BF1B05A-1272-4EAB-A9DA-108915667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EBB0718-4839-4433-B616-242C8C225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3384BF5-9B21-4A20-966A-B3695B65AB86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C287D49-1D44-475B-956D-8758F486E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61FBCD3-EE01-4A49-8650-180E465F9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DDDD52A-30BC-480D-8F58-DEEDADEAA1E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09361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AAC4EB64-378E-4F48-B77C-8211AFC97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3384BF5-9B21-4A20-966A-B3695B65AB86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14A58FBE-7186-4675-A03E-B1C491DD1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33E3362-073B-423B-BE96-0BD89275E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FD5CBAB-3530-45D3-BA31-78E856AAB15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1715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5C01F8E-F1A7-45D3-8379-486B9553D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EA6C250F-FCAF-438D-9B5F-F230218898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31E8A37-377F-4EFD-A316-64F884B41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2F8CD73C-AB80-4D47-BA70-8B8032CDBD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E4F4E5F8-51B1-4551-905A-EC11ADE6188E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52163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2D01A3B-9B99-4177-BDA0-8EC456C6E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32694045-90DB-49D4-B3AF-563AC3F6F1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1D39F883-7397-42E2-AB49-BF4F437FA1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2B3A827-A8D8-4BA6-B5D4-87FE5AD1D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3384BF5-9B21-4A20-966A-B3695B65AB86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9765098-7B7A-475E-A9C2-9D887565D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DDD36BE-3028-44A2-81B8-EC7ECB2C0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76F9B86-34A3-48D5-9652-92C8132074D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19020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CD25502-AD19-4423-8767-5C80CF855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4091E12A-5A16-4B08-A069-81AFB227EE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A75CEB8B-DD1E-42E1-86A5-49D4BDC5F4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4319DE6-DFB5-446D-8F1E-8FB20BE54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3384BF5-9B21-4A20-966A-B3695B65AB86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618B739-D4DB-4CCB-BE1D-04A9737F7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2B05155-9F90-469F-8C27-50239A064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1E1CFAC-5D28-45B5-94E6-306ED046200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97415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9105C97-66CD-4621-8C01-5D1FBEA2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1EE074A-1677-4A7F-833C-586CDD46AC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1DA6966-0B86-437A-9864-34D453DE4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3384BF5-9B21-4A20-966A-B3695B65AB86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1BD4AE5-0CC8-44EC-9A12-4A33F8BD0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8F11036-63AC-4960-90ED-697C67D75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E85FE57-5983-4599-819C-B6BFF471169D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85192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22B47828-B463-4D2D-ADBB-972803DC0D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7400" cy="53086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F923707-0AAD-4AA2-A0F4-D2E4017EAE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3086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36D9B0E-EE18-4D09-816C-466E4A8CE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3384BF5-9B21-4A20-966A-B3695B65AB86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5FF6A53-99F2-4BEB-911E-1AA0B991A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B77621D-ABD4-4D67-AB3F-819AE2382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1B1DEDA-7C33-4A83-809A-0F1E8C12731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91774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16F1760-E36F-408D-A164-E45DF6266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1386D932-C034-4BA6-91D3-3B663A626A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D2EF4D8-B41C-4AE7-BB64-BB6D13942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29E8AA6-D5C8-4124-AFA6-EDFCA692A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06C15EC-281F-4D25-8589-13685D354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40912D0-6342-43F7-92F3-3F8E60FB49B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24065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FA415A-0980-4222-83CA-21C28BA9C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966275F7-6806-4425-86A5-B397E3B612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6FE360C-A9DC-47F0-9A51-21FC9BDF0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6482051-0A57-46A0-B4F5-7A38DBC2E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AE4AE4D-8CB9-48D9-B7FD-C11E27A9D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ACAF8D2-4182-4B69-8A27-D300B4478BB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2448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C19B7DD-771E-44CB-B7FA-9C906C232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56D7E6B4-4202-4179-9E8E-0FB186EC2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B9F3F10-7FDB-45B1-A102-284AC696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C506A49-FE09-45CD-92C4-4EE2F8F2A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A79A067-5C08-4471-9D03-9F770CED8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D587C64-42FD-45F0-925B-942D73F8ABC4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19026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F38530-C227-496C-9275-B8FD1A383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6D4D268-CF96-4B55-AC5F-A81A8742DB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8600" cy="3976687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BF076E34-BFA5-4599-BF70-4707990FB2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4963"/>
            <a:ext cx="4038600" cy="3976687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349010D-DDFF-4235-BD43-C761B6F38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46C8D7F-87B6-4A79-B23B-E449B10E3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F70E4CE-8EC7-4EC9-BFC1-84B69FE4C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B56ADAF-01AC-4BCB-82C8-2DE42B23EDC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43705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CD2A4B-9B2D-49D8-8A1A-AC2633B9F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F2449425-39E3-45B8-B161-2B7D3923E3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ABD3A21D-C8A0-4647-B84D-16AA2B996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5B1B0ABD-10B4-4DE7-B010-4B93FF9738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FCD581BD-E692-4381-86A4-EEF44DDB55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4D434381-F6A8-4B98-9340-37589923D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F142329E-5B46-4474-AA56-6F81ADEC7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A6DC567-79AF-424D-8072-6EACC1DA5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A8131DB-4B3A-46FA-BBA5-6537A6D34DE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56012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1D44052-B660-4A5A-A815-FBADEA50E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AF35CEBA-7799-4E7B-942D-CF4D784B1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C197223-DE46-4A31-B964-9EEDF8BFF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E1A4238-FDDB-4FDF-B376-48433E645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1FDDC08-C68D-4A89-8A05-40BD1561BC86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8502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31F3FA5-A06E-41E7-BCDA-B47BF3A4F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4B77018-7214-4679-86A3-097A8A0946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24313" cy="45989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BEC21CBD-3D6C-41A8-ADA5-0EE9DC8916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33913" y="1600200"/>
            <a:ext cx="4024312" cy="45989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87E968B-61BE-4339-A691-6921D8B12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0197ED3-E8B6-4B82-812A-2D42E4E84B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C00EF506-5C4C-4885-9447-A37A31E69D39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090742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E4954AD4-8B6D-4357-AA83-877EB9ADE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65197538-6A56-4017-B605-DF9C818F2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D6534D8-4F80-4413-BAA8-702D5C570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70352BE-6199-44F6-B3B7-9BB8B258531E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09102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5F098A0-1E71-431E-AB2A-E6672DC87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E2F5140D-7DF1-46A2-9361-FE4B7C635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BE904135-5F8D-4579-9CCB-EAE07EE79D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0FEF1F9-06A0-4A26-80C1-652C1E4A5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C46AE2F-1215-4730-AC5A-04AF1F66F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C555003-A33A-4109-98D8-C8648EC33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4383B04-E712-4D4A-BCDD-7A050656A76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57666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13A015-9558-4EC9-B4C6-D621A3254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03F88E0A-FB62-4C98-BC5B-C6655E4B62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7AC3AF49-3B6C-4D85-B29C-57735A58F3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4B63C2F-7601-4CED-8D66-1FE0767F1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222FCC4-DFEC-4744-951D-7ED3B4EDB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600A609A-10DA-45C8-A165-F87ED04EC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567C951-A6F6-44AB-855B-948B22DA8539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97840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C2767C-0CCB-4616-80FA-56461F7D2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8FC4A4D-D73D-4F7E-8CB2-0FB6F13E32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2F755C5-02A0-4670-9E67-E7C9A462E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4C3202A-D20C-45C7-B59B-EF471726D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F91DBF9-3895-406A-94AD-74DC1641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AB2AACE-5329-49FA-9189-54096EC00D2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53519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DD7CCA11-5257-45BB-895D-1058FBC2E3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7400" cy="53086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45A421B5-3C00-4DAA-80B5-08A47DEAD0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3086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F536F57-6867-4089-B745-9A2A9C6DE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FD2C3E6-513C-42CF-AC0F-06D1FF5F3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6477F45-C1F6-4A3F-8CED-C81308D43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0E9F4F3-CB12-4D9B-A040-B9CFD4CB2C76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30426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D3F65B-DEFE-4474-BFE9-4A9E20D03D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36C98FB-9451-48E0-BBA6-714D0EA0A5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6A77A90-B618-4702-BBD4-5661E69A9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F7185A4-40EE-4288-976A-94472B2EA2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3DAA263-E0D1-4CE7-BE74-7CFAF56AD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BB1E6DD-55B0-46A9-92C3-814982B6E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38AB1B4-07E6-4F7F-97C4-4F9A065ED83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496883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CE9734-BABB-40D1-9BDB-6DA0F32D7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E0BEC97-E474-4D85-96C2-9F274A14D7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6C33EC0-F172-4518-A3A0-1B9382E5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F7185A4-40EE-4288-976A-94472B2EA2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6A25F1D-2C2A-4BB4-9665-DC9482B99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788084F-855A-470D-BCD1-49478FF1A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20D19A8-22E8-4049-B90D-D0A2DAC44B9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54577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4E93973-F947-440E-BEA1-A59595F07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C363307C-594D-4824-9372-EC5B0D50BD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02C516B-A969-4C92-A67A-E68230C9F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F7185A4-40EE-4288-976A-94472B2EA2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D248765-9DEF-4D20-A53A-D55D2DC8D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DB68A4A-3A4B-415E-8401-25B26E8C2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2CDA742-565D-4538-8AC1-BEA879BC3DDD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69090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6A67267-BA5E-4402-B3B4-B118208C7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62FE0F46-FFDE-4589-9266-59B1F69ED7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EEEFD7B6-9F2E-4CFC-AFF4-D13120D3F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D585A8D-28CD-434A-B356-C5D180736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F7185A4-40EE-4288-976A-94472B2EA2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3E1DA1A9-0AC9-4951-BE32-DAAFA0D21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6115AAF2-D8DD-45E7-8FE7-869EDA174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B6D21E6-27CF-4206-8E80-BBAAFF9C2CD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99521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CBB1A98-0B1E-4457-867C-1E605DD95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120EABDB-4736-40E0-8708-2A2A185018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9850C725-156E-47A7-8052-1006367AC2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94EDF44B-7CE9-4D21-86FB-2F0F2878F2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7A9CA81A-07D5-4ABC-BC59-F7EE71709F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92A2F08C-34FE-4B46-9DAD-988B2E6DF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F7185A4-40EE-4288-976A-94472B2EA2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C086A272-2EA0-49B7-9BD2-F8128CE3E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C3ED0B4-7E80-4268-A9D4-0A0E47D65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772571B-662C-456F-A1D7-078C78BAFDA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4636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6EAFCFD-CC12-45DE-8ECB-E8E8636C1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53503D32-7CEA-4077-8D2E-7F35F7DD4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964408D0-939C-4D83-891E-CD9C10F026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2EA67D1D-94E5-4D3A-927D-26ABFF9A89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46F82C93-87D6-491B-B531-868C7CB51B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0634E58E-351D-4055-B60D-BBD2D3A9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8" name="Zástupný symbol pro číslo snímku 7">
            <a:extLst>
              <a:ext uri="{FF2B5EF4-FFF2-40B4-BE49-F238E27FC236}">
                <a16:creationId xmlns:a16="http://schemas.microsoft.com/office/drawing/2014/main" id="{345B39AF-A2CB-466A-AE63-767255DE68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61E388F9-9C45-4567-A21D-0C46B736D41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162974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7356200-0F7C-4BEA-9F66-58D0815D0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D06DE864-A77B-4C96-8BE5-0269656B4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F7185A4-40EE-4288-976A-94472B2EA2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91D4EA3-0B6C-4306-A63B-CBA5E5219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C2A5B42D-0F6C-4E06-B062-2362E01C8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86A792-1941-42F8-BCDB-F9C7630716BB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91852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6835384C-887A-4F01-9F2F-FA2D52A3C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F7185A4-40EE-4288-976A-94472B2EA2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5F8D8F43-3A3A-4620-86D2-BEA7F1E2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A3B3976-33A4-4229-88E5-51235EE18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210589A-A10C-4551-BC81-2DD6A80ED62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203528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B068A7-2044-4A11-AEF3-39155AE5D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505836CE-F86D-488D-B262-9D23CAF0D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18E643C2-F48D-462C-8A4A-EF3A3E6E9B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0755B12-C1B9-4E1A-89FA-2ECE0CFC8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F7185A4-40EE-4288-976A-94472B2EA2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F0C9D5F-5808-4B6C-995F-1B7E68D56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1F8E000-BE36-4116-ADBD-2A9AA802C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454E720-109C-47E2-80DF-6E12383F41C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9768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DE9C02-63A6-4B12-9453-34479FBC0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F58114BA-8989-48A7-BB92-4DE53AD336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3ABA6AD5-EC1B-4DC7-A374-7EC34C3465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69DD5C4-31A0-4A5C-99B4-828165148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F7185A4-40EE-4288-976A-94472B2EA2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29A1F4F-324F-4732-A9F9-AF228E051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212F5E9-0E50-4FB0-8476-053659D93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44FAB6F-19C8-42EB-8B4E-43C78C997414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79123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0570904-665F-43F3-BBCB-3D15CA817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BB3E3F7-5A01-4CDA-B8A0-9888F13E80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928CF80-0E1C-4BC2-B8C1-8CC3DBD6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F7185A4-40EE-4288-976A-94472B2EA2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3C81C48-EE9C-4D8E-9D1F-2A4312AEB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2B3BFDF-4563-4790-ABC4-F5A13BEAC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38961E2-7C8E-4D73-B946-B640E4D48B8B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5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BC21A9AE-A185-40D3-B91F-C84F11C444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32A2916-5CB0-4337-9F47-C8C25B793F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530C909-A653-4750-8160-3C8CD6806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F7185A4-40EE-4288-976A-94472B2EA2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B110CDC-663F-4CC4-BAB9-3E3EE39F8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77F90B1-94D0-410E-90E8-E43E6A08B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21300CF-16A3-4196-9430-C3B3B917FE94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12172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8F7054-21E9-402B-9837-1D242B6314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6635B55-4BC0-4693-9317-283A7ABFAE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ED65B80-067B-4C9B-AE51-BB4659D6F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4A57E76-2661-4467-AD35-751633A8996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2356B28-1A4F-40F1-8D4F-24DA8C6B0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957B7D2-5C3C-4B05-BF83-F6AEA60E9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A8E605D-1F6C-4298-A72B-63EC1C30BB5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95589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3B59CE8-7CC8-4861-8F8E-4067FE520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AB859B0-1A71-4EDC-B24E-5E2980116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A35F915-C6EE-464B-B94F-351F0405D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4A57E76-2661-4467-AD35-751633A8996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4640205-CFD8-4672-8AC2-F1600B9EF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FFAF215-18F7-41C5-BCBB-98BD0CAB7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B759887-837E-4278-8FBA-6A38780B526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652038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172D9EF-A64B-40BB-8CDD-D8890F94F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4E6B6198-4BF8-41BA-BEA2-19B1E5D5D9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FB80432-06E7-426D-9722-E08AE4CCC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4A57E76-2661-4467-AD35-751633A8996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C34EF37-3BD3-4CF1-9354-DEB404257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2F05312-2B79-442F-B459-C972970A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6D532EA-1C88-4A40-80DA-A37B1936653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6631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A6AC4A3-BA9A-4F29-8783-57010317E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50ED920E-5962-48A8-9124-6AC9974B9E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8600" cy="3976687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FC2917A6-9920-46A1-BE1E-FE295954EE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4963"/>
            <a:ext cx="4038600" cy="3976687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6106A90-3DD0-427F-9745-64A743C93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4A57E76-2661-4467-AD35-751633A8996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36D56F8-27DE-4590-B475-23085AB7A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F0474D7-5AF2-4A4E-A504-FB3BFBDF2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0AE516A-FD84-4FAF-9DEC-CAC45F71670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233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1BF1F8-38B6-4348-BA45-61766269A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F06FE095-2F74-4229-80F4-6D99609B7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318C105-AF0B-4EBD-9D74-B4FEE23DF1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30C4BCA8-58E8-4034-9B40-3B5F891D9F2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554454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9A51695-2983-4DD9-A1F1-048CC6245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DFEFCC04-85AD-4CA5-B829-13F45F71D5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32600B3D-6639-42F3-9B78-4EDB576C4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E4EC9C87-2E91-4544-ADEA-02132D80A2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A6B82778-1CEA-4471-8A27-B2AF11B080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C1E9CEA0-BE20-4ED4-8E77-F18F75985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4A57E76-2661-4467-AD35-751633A8996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BFFFB213-0DC4-4D37-A84B-30EC260A1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66315F4-6598-4CD3-94A8-82806BE6D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5902B78-95BA-47D1-A734-D01A9F305ED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42540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DDAE8DE-117D-46C7-879E-E7E4C1A74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40823D08-03D6-4F43-B0D6-FEB1B0B83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4A57E76-2661-4467-AD35-751633A8996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CA5CD591-F4E8-402C-8D26-331ED2801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5BBB42F0-AE59-42AD-B10B-65E9A752A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F7B2E8B-2A17-4ABB-808E-1C7D098AF54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235100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282046D8-2BAC-4B1D-AA61-55B8D2F23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4A57E76-2661-4467-AD35-751633A8996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2BAD6B27-D378-4934-A10F-90FA2D60A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F9046F4-1996-4495-9548-2A6D831F0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321A5DA-1BDA-40BA-AEEB-14428B5742C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62660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9F0DD43-45C0-4DA0-90ED-00D4DE266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33A2F88-B99B-4234-86DC-51DADB999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2B4248BB-FC91-4991-8C20-762E14CD70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6C04506-4C21-4B67-846D-76ED10DF6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4A57E76-2661-4467-AD35-751633A8996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449FAA2-B9CC-4C6F-B376-32F5ABBFD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D68D728-377E-4CB9-BE96-BFC47D506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C3C9DA8-B29D-40CC-87A2-6FC8A7DB7F8D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942199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233295-3207-464A-83B2-7751F23A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16A81388-D8F7-4EEF-8B85-CA1C7F99A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7B255967-D0C8-4A36-9FBE-D2B5DAFF14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7653F1B-E43A-4D04-A9C9-A56ED6060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4A57E76-2661-4467-AD35-751633A8996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FB0EB34-15BA-4C7C-91FB-1156051D0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2ABDD3F-8A34-420D-985F-2B965646B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71E65C2-6B57-48AA-914C-53E3CB22D5E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10230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CF966EE-3805-43CE-A7E1-2618D875E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2D46A8B-47C7-416C-8DB7-71BC3FAC7A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7C6CA24-7254-4D38-B362-172CE1D05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4A57E76-2661-4467-AD35-751633A8996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747D48D-48A1-4E24-B8EC-9C385DA3A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D329371-5A61-4DB9-9561-1C1FD32BA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471D5A9-3EA5-45A0-823C-47B1980F3796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066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2C695D3D-F624-4870-8E1D-86FD0688B4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1604963"/>
            <a:ext cx="2057400" cy="3976687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A7FF5F1-73F5-4749-B3EF-406D8F8205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9800" cy="3976687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66A9206-13B4-4D8D-913D-7B4223F96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4A57E76-2661-4467-AD35-751633A8996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A1C7114-E057-47DC-BBAF-A142A33DF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F5A3D2D-067E-488A-A6A3-D68CF6612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422E0E7-772B-49B5-B18F-03767019CFA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388871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14895C1-0681-409B-ACB2-BF0941A6E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1D5AC37-A6BE-44D4-B70C-6AC37B05DD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FE33221-85AF-40E5-B26B-9200409F0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B1FCB1D-0C8A-412C-B4ED-621C84B630F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95CCEBC-B9DB-4E0A-B145-2521F52DB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29E6679-4A74-4BEF-B222-77AB446DB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1958503-D19B-4044-845E-558D6AED64A4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247066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CB440F-148F-473D-992A-5C2AA700D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C06035FC-D476-4F1D-9171-10B607FED0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0A33CED-B597-40D1-B71A-AA95219E1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B1FCB1D-0C8A-412C-B4ED-621C84B630F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E725214-DE91-4FD2-AAC7-79B26F31F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5CEC7F7-BE8C-4E05-BE08-707404B8B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2C36A35-E47B-4A5F-8360-AAA69344FD6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94105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D76A1C7-4706-4094-82A5-B026614F8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C2F2274B-E403-4D9A-BBF1-AB4DDD275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5E92D97-3C74-4866-8FF8-726375E3D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B1FCB1D-0C8A-412C-B4ED-621C84B630F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04AC93A-44DA-4520-8785-E683F8A40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0AF642F-74A0-437C-B4F5-76117357B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702915B-4945-435A-85AE-6927A99FD759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6689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CB2075E-F323-4FAC-8A28-A4DF35D87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304130D5-BBE0-43C6-B139-76178D8DF6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E887C3EF-3AD1-4961-87D3-F82D4CEBD6D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4285592"/>
      </p:ext>
    </p:extLst>
  </p:cSld>
  <p:clrMapOvr>
    <a:masterClrMapping/>
  </p:clrMapOvr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C04DEB-CF08-4BBE-97C6-8AD79738A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BA652470-0592-40F0-8440-8E90C90C5D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8600" cy="3976687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4FF2436C-D0CA-43C4-B25F-6D2F4FA876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4963"/>
            <a:ext cx="4038600" cy="3976687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8C3EFEE-786C-4446-BE07-92E70758E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B1FCB1D-0C8A-412C-B4ED-621C84B630F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B6FF9E3-240B-4B85-AD69-4060C1A68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57FC72C-1D17-4A0E-9EBC-DC663FC5C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5F1FF51-B78D-49C8-B716-0FB87F29D4FB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136287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DAC437-0B8A-4D5C-BD0B-83159864C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D1F7F565-F36A-455E-B945-67930979CD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67D3DE64-A2C7-4828-9F69-52C0062CFA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677910A6-6735-4982-81F9-2295A5EAB2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36E1CCE4-C809-4D87-99E0-2A7409E1E9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F78B2790-1650-4EDC-A472-66A5C0496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B1FCB1D-0C8A-412C-B4ED-621C84B630F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7FDD1EEA-876F-42A1-AAF0-732863E57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CAE7936-AACC-4F30-B5D4-939729153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0941B3D-1FDC-4EAC-8744-A9F13649383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829930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D776AC-7C73-4022-B5AD-F9FAB06F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AD2AE571-59F0-4EDF-A0B7-2290D91B8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B1FCB1D-0C8A-412C-B4ED-621C84B630F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43EF5DB-2AC9-4A35-9A03-05DE7220F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A43C614-F130-467E-9F1F-4B6A5621E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47F39DB-640C-4BEA-BDFC-B0CE447816E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521206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AB211EF2-7C8B-4E3B-A398-8E1E9FC5C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B1FCB1D-0C8A-412C-B4ED-621C84B630F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A36BA872-26C1-46AB-B7A9-ACA2CCF69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C53608C-8DA0-4187-A10E-1415B683C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3808D7F-E9C1-4D0F-968C-AA952EF2E53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785488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22D52DF-3017-49EA-BD9B-AD976ADF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B891B20-BDCA-4621-A441-403B1B221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84628F3E-9628-4191-8586-AF4597799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A01FA897-A188-4F08-9ACD-70BB3E3ED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B1FCB1D-0C8A-412C-B4ED-621C84B630F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D62F0CE1-653D-4193-80BA-F6E7BB4B2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F8F10E0-9ABF-4896-BD8E-E3DFDC07F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75F2DAF-E425-4233-9A94-CF83372AA546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73100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5FABE4-FD5A-4ACE-84F9-43DEA067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FED0F97-E5DA-433D-A5AF-0DF2287B88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D495BFE2-FE36-486D-BA65-1340736854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3504AFF-DE59-4CE8-BB73-A81CF2AAC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B1FCB1D-0C8A-412C-B4ED-621C84B630F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4AC1E24-F46C-46BB-9EAA-B7D0C1E4B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82625E1-0EEF-4DE7-94FE-CFF815A31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A425B17-3FE6-4E1C-869E-92596219DBF4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666486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887A4D-CBAC-4D0B-AE42-933F4C991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1F01819-4BF0-44CE-B614-D8EABDD2BD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592C4A1-487E-4AEA-8659-23D126674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B1FCB1D-0C8A-412C-B4ED-621C84B630F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03AA7DC-5C85-4F70-8AE9-56CE0202D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A61351D-FEFA-4227-A88E-19084F5CC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BC3C1F1-E792-452D-8372-28AE72136DDD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316127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DA5A411B-FEAE-4B3D-84D1-4078AD7133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7400" cy="53086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3E52F5D7-CDB3-41EF-8A1E-D6C46A64BC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3086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46AA824-47B2-4AF6-A5B3-2CED94FAB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B1FCB1D-0C8A-412C-B4ED-621C84B630F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8B48EC4-34A8-45B3-B7FF-D0F196D62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177228A-9576-4E39-A04F-76C64AF77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EEABF51-401B-4DD1-BEB0-E01998FA97D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773938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F732F3C-7EB5-4479-A231-0135E4BFC3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16AC5BD-A127-41AC-9429-B075A122E2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9889FED-F032-4B31-A116-77D944418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1C5B19EF-57A9-4512-B50F-0322E81A9B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5AFE3CD-58A8-4A30-87F6-EDC231CC6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9016C5C-D1FD-4E5E-8F35-6776AA76F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5726581-F95A-442C-9758-FF80CDE0C20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610816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C4DE571-6F94-4062-9821-21AEAF860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C85248DD-E669-4269-B023-87C49C2E48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F4F82F4-7FF7-4F9A-BFF0-4E24627BF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1C5B19EF-57A9-4512-B50F-0322E81A9B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28F5E66-BCFF-4BF2-B271-5479CAF47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A720BE-0798-4731-9FD1-7983949AF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5839667-D642-4871-967B-B97511CAE829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8170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2565EC2-DE93-4AD6-A0A4-8423DCDA8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6334B7C3-9151-4C5F-B0DF-CCD5D0024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DF703F5F-9822-4A66-AEB2-66E94B6AB5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E209560-A462-4AF1-AB2B-D8CC07D62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99A3BF3-8D16-48FE-9395-F724F5EB29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6F4AC5A3-2E95-4364-B8CB-469D51FEDB5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259421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ADCDE60-E36A-48B1-9FA4-B26047569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567BEF74-AA9D-49C3-BD48-C3EB70486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B9C5AA5-5413-4714-8E9E-B228E2A67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1C5B19EF-57A9-4512-B50F-0322E81A9B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C3F3E91-DABB-454B-AD01-8BA3FE3CD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7ECDBD4-01AC-4BA9-94E4-012FC797F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9BBF23A-6A17-4E1E-BC08-F0551EE43D0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726511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2D8681-D953-4CC8-8A3B-06E73B332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8492ABA-309E-40E6-97D8-0C870FF082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987AD75D-551F-4BEB-804D-E055A295A2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98FFC97-F95C-44D3-B972-D9A55FBC1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1C5B19EF-57A9-4512-B50F-0322E81A9B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A7C1F72-AB80-47D4-8260-1A3CA0EC0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1A96E19-D2C6-4FA0-B827-B4948F44E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4B5FBAB-6693-4CBF-8B8E-6D4C71088CB6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40537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691E20-7E37-4425-BBE0-4365D387C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8646A2AC-5E82-4FC5-A79A-0A681445E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3577FE46-C2F8-4BFD-9A33-200FC06EAD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1FBA99DC-D027-46E2-BA39-A4B002D4A5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EE0120AF-CAA0-4588-B8B4-00BBCD5AA2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685CED8A-90D9-49BF-BA4F-3E05F96BF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1C5B19EF-57A9-4512-B50F-0322E81A9B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8B0F808-00F5-42FA-BC85-EE9952D5E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05E79D49-DD2F-4684-9104-51E289AA9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33683FE-4E85-40D1-BE00-C654D4F3A54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23741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6C1BB0-50E4-42D4-92C1-D4D91B179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5A5230E7-3BBE-4BD0-975E-C15C7BCB7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1C5B19EF-57A9-4512-B50F-0322E81A9B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658D4CDB-1154-4690-971A-E9AEEE312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EFD76F9-83E1-4051-8295-989EAE6EB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2535B76-7098-404E-AD41-364299038D8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666761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19E2DF01-D4E7-42D8-8DBE-06D84DB9B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1C5B19EF-57A9-4512-B50F-0322E81A9B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351A27E4-110D-4D2E-89E9-221D89A73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9E9F0AD-66ED-4BCB-BDAA-6052A3B6D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EC6D235-FB81-4EB7-9DEE-92F837FD87FE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386757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981EC4-25A7-449F-BEE9-8DB609A6B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94CB9C5-F311-46FF-A7F4-083162E09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44C7E7DB-F6CD-4FCF-A001-D7B47B2A7A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2D04C08-8003-4016-9ED0-9CF51B10C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1C5B19EF-57A9-4512-B50F-0322E81A9B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BAD18A1-9747-4905-9733-07ECAEC96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D72C32C-BA6B-4BCB-A151-131314422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291626F-4537-4A29-B2B8-C4FE1707D79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501296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C87A00-AE6A-47DD-98B8-C301B4F1D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0527CDE0-893A-4558-A38C-8C82751777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A100A39A-1DC6-4CA0-863E-3CB0890AE8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9B48346-16E6-4CB7-A16D-AC8335CBE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1C5B19EF-57A9-4512-B50F-0322E81A9B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D5A2AEFA-7C9E-4B76-8FE4-CBA19A82A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353BB0A-CFCC-43DB-B774-758C67053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665B4F7-EBC9-4B87-8E16-1A73AC84834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519832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7CCEFA-A129-4F7B-B00D-EFA84EBAA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579C2663-A73B-4F90-94B1-8A56F372C5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782D365-7392-4679-88CA-A8BA42688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1C5B19EF-57A9-4512-B50F-0322E81A9B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A95390A-99B4-4792-8C49-8AC22E068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52E910B-5CCB-4B79-B3A6-AC32A07C4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6125B78-1AF2-44AF-AF2C-799684E7E71D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835578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545A1E5C-DF41-4003-9093-BFB29472FA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DD1CD6B1-5A91-4F01-AD9D-BDB49127F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74C5463-9282-43B0-B794-ABC4C4816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1C5B19EF-57A9-4512-B50F-0322E81A9BAF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5BDDDD8-5556-478B-9C31-BADF8C48D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1389FA0-F91E-467E-A78F-89304D92B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670B101-A570-4CF7-B8D0-1A96FB687884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032943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C76B03-14C6-4314-99CE-53A62DE375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E4C2871-BE84-4127-88DB-DF906DF039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25A6D10-6150-4FD1-972C-CA07BB73B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A34FEFC-AA5E-44F1-B8FD-61BDE76C760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B52EC1D-1FC4-4BBB-923F-2AF39BFEF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DB85B1F-98B7-4C7D-B1A0-E07C51C4B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6A2E66B-A351-428C-BB07-645ACE743A7B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0973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5F9793-D7E5-4DFE-819B-0F5ED873D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05DF859-809E-488A-8FE0-6A9A09A634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F0F96F95-1909-421F-9D05-D0DC281ABE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49737EA-0946-4379-824D-97BDD4C48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2D9B9B7-4869-4B92-A53C-0A715D616C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D0263F64-0983-4156-929B-8D91AD973EE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01481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8324DAA-9022-470E-90CC-BFDCBA943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D631CD42-DBAB-475E-A050-937B9DB4A6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517A343-A262-48DB-82DB-8F0E00590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A34FEFC-AA5E-44F1-B8FD-61BDE76C760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D000880-32AE-4359-825B-59A1CB2D3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EC6AFA2-5758-4334-9557-0CA9A937E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02D2A5C-EE36-4FB4-9BB9-37744FBA0D1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26523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4DDF8BD-88B9-45AC-9EC7-70F8084CA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C736A77C-6537-4449-9AD6-6115813AC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E0DA2CC-0D3C-41C8-A734-7BD8F0449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A34FEFC-AA5E-44F1-B8FD-61BDE76C760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24BC291-B6F8-4451-B9FE-706ACC034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85A8345-5193-47DF-8284-75217A9EE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3C0015D-4286-4A69-B0ED-F8253238A21B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245425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78FDD6-6C06-4C69-8F21-B695EDB52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62548D55-8D05-41E1-946B-7912FCE122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0719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59E4F92E-E2D8-42E3-AC80-50A820A92C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0719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23C86A9-860F-4882-8D07-632FC3DE0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A34FEFC-AA5E-44F1-B8FD-61BDE76C760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0875799-8999-404B-B399-560922EFD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576005A-5684-4D57-8CAC-26772E540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49212D9-A729-4E90-9C40-5F41D2AC67B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203569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A7D3478-302D-400E-9E6D-1F256C439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F24D19CD-B92C-4773-A7CD-CAE6E4A40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0A582AA5-5726-4548-A276-14F6AD2459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47F85B6F-B77E-43BF-B3A9-2E7D2A5B6A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7C564A0C-7961-4E4C-91BF-AEA222DBC0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10499674-1501-4F58-A8F6-C3C50800B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A34FEFC-AA5E-44F1-B8FD-61BDE76C760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7E0DE5C-77C3-4344-B1EF-6A5310F41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99549BD4-5009-4D50-9179-58776CE3D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D907FF8-41C5-4BF3-BD8B-E8F2CDED153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683406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21BAC71-4736-4971-8048-0AEACD70E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91F9A441-97E7-4F5B-958D-081321BB4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A34FEFC-AA5E-44F1-B8FD-61BDE76C760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86AD2486-58C5-423E-A66B-E6EBCD807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16D04C0-DEF1-40A8-8572-666661001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1BE71ED-E89C-4850-9A50-4A2EF6F7F7C9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129720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AEF03F0-712C-40A9-90F3-9AA30DA51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A34FEFC-AA5E-44F1-B8FD-61BDE76C760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3B64FB08-E69A-444D-ABDD-7C2F78624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72DC5F7-EA88-482A-813C-E2DC0915D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D688D17-17DA-42D5-BF56-E2B4B781FCC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05878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962FC1-B85D-4ECB-BB0F-DD3D79A4D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620D899D-6912-4E40-9DF5-1F3C24F00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1C3322D7-13CA-4F61-9A45-8B5803D1E2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2D4A890-137C-4104-9A82-4F0513B5D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A34FEFC-AA5E-44F1-B8FD-61BDE76C760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0F28119-B5FD-4C85-83B2-D7992A9FE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1C23A7F-2385-4539-A4CD-33DD91755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5FBFE66-2EB2-422C-AB9A-5A26605DDA1D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698683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CBA391-A008-4E64-8EBA-FE54582B8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B214CDA8-77C1-4F90-998A-648E2FFEC7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7B594BB6-9D6B-4D69-964A-23DABAA00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7F7CE70-8461-443D-97D1-85CBC931E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A34FEFC-AA5E-44F1-B8FD-61BDE76C760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55C5C94-6E88-4375-BEB8-859497A67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B3A4250-0883-4071-8EC4-8767E633A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8E7CF65-AB5B-4D46-980B-206D1406D12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967437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5A8C1D9-F4A5-460F-81FE-3F2A06B4F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B9111A1-F2DB-44F9-BEF3-F3FAE315A3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C8EB108-BA74-40D4-8C8A-5FF3DFB1A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A34FEFC-AA5E-44F1-B8FD-61BDE76C760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9BC09B9-087F-47B6-9C3D-A1893226B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90681D9-1D62-480C-91D1-016CC0F30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C42CF42-E84D-445C-B0D2-834AD1E088A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106224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31758B9C-BB32-498C-A6CE-C88D4387BB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3975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84E791E-2CF0-48F8-8C87-448EC0C359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3975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CA9F596-63CC-4821-8165-04CA742E3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A34FEFC-AA5E-44F1-B8FD-61BDE76C7603}" type="datetime1">
              <a:rPr lang="cs-CZ" smtClean="0"/>
              <a:pPr lvl="0"/>
              <a:t>12.03.2020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A085A8A-8967-48F5-B20A-6CC004E05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cs-CZ"/>
              <a:t>www.czechglobe.cz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0AA652F-7108-4B16-85BE-C1F3E9F8E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27EC036-0E5D-4A3B-B117-75C55B1C648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8784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jp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17" Type="http://schemas.openxmlformats.org/officeDocument/2006/relationships/image" Target="../media/image6.jpg"/><Relationship Id="rId2" Type="http://schemas.openxmlformats.org/officeDocument/2006/relationships/slideLayout" Target="../slideLayouts/slideLayout90.xml"/><Relationship Id="rId16" Type="http://schemas.openxmlformats.org/officeDocument/2006/relationships/image" Target="../media/image5.jpg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250D1A06-3DD7-4C75-98E1-F22B6CEDE92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6839" y="128520"/>
            <a:ext cx="8201160" cy="143208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 anchorCtr="0" compatLnSpc="1"/>
          <a:lstStyle/>
          <a:p>
            <a:endParaRPr lang="cs-CZ"/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95032F0B-A67A-4F4F-B9B6-AA1AC9C3AAC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56839" y="1599840"/>
            <a:ext cx="8201160" cy="4599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 compatLnSpc="1">
            <a:no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FEB18CF-C374-492B-8F1C-68D18B835AE6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456839" y="6353280"/>
            <a:ext cx="2104920" cy="36504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 compatLnSpc="1">
            <a:noAutofit/>
          </a:bodyPr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lang="cs-CZ" sz="1800" b="0" i="0" u="none" strike="noStrike" baseline="0"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Volný tvar: obrazec 4">
            <a:extLst>
              <a:ext uri="{FF2B5EF4-FFF2-40B4-BE49-F238E27FC236}">
                <a16:creationId xmlns:a16="http://schemas.microsoft.com/office/drawing/2014/main" id="{B79DFBCE-6A4F-4D3F-9C69-2A272EDA653E}"/>
              </a:ext>
            </a:extLst>
          </p:cNvPr>
          <p:cNvSpPr/>
          <p:nvPr/>
        </p:nvSpPr>
        <p:spPr>
          <a:xfrm>
            <a:off x="3124079" y="6354720"/>
            <a:ext cx="2895839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4E28ED8-41CC-41B3-A16B-F43D2B15774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6553080" y="6353280"/>
            <a:ext cx="2105280" cy="36504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 compatLnSpc="1">
            <a:noAutofit/>
          </a:bodyPr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lang="cs-CZ" sz="1800" b="0" i="0" u="none" strike="noStrike" baseline="0"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defRPr>
            </a:lvl1pPr>
          </a:lstStyle>
          <a:p>
            <a:pPr lvl="0"/>
            <a:fld id="{6AF101BA-D323-4BBF-89C4-E65A08AF4BDB}" type="slidenum"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indent="0" algn="ctr" rtl="0" hangingPunct="0">
        <a:lnSpc>
          <a:spcPct val="100000"/>
        </a:lnSpc>
        <a:spcBef>
          <a:spcPts val="0"/>
        </a:spcBef>
        <a:spcAft>
          <a:spcPts val="0"/>
        </a:spcAft>
        <a:tabLst>
          <a:tab pos="0" algn="l"/>
          <a:tab pos="448919" algn="l"/>
          <a:tab pos="898199" algn="l"/>
          <a:tab pos="1347480" algn="l"/>
          <a:tab pos="1796760" algn="l"/>
          <a:tab pos="2246040" algn="l"/>
          <a:tab pos="2695320" algn="l"/>
          <a:tab pos="3144600" algn="l"/>
          <a:tab pos="3593880" algn="l"/>
          <a:tab pos="4043159" algn="l"/>
          <a:tab pos="4492440" algn="l"/>
          <a:tab pos="4941719" algn="l"/>
          <a:tab pos="5391000" algn="l"/>
          <a:tab pos="5840280" algn="l"/>
          <a:tab pos="6289560" algn="l"/>
          <a:tab pos="6738840" algn="l"/>
          <a:tab pos="7188120" algn="l"/>
          <a:tab pos="7637400" algn="l"/>
          <a:tab pos="8086679" algn="l"/>
          <a:tab pos="8535960" algn="l"/>
          <a:tab pos="8985240" algn="l"/>
        </a:tabLst>
        <a:defRPr lang="cs-CZ" sz="4400" b="0" i="0" u="none" strike="noStrike" cap="none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 pitchFamily="34"/>
          <a:ea typeface="SimSun" pitchFamily="2"/>
        </a:defRPr>
      </a:lvl1pPr>
    </p:titleStyle>
    <p:bodyStyle>
      <a:lvl1pPr marL="342720" marR="0" indent="-342720" algn="l" rtl="0" hangingPunct="0">
        <a:lnSpc>
          <a:spcPct val="100000"/>
        </a:lnSpc>
        <a:spcBef>
          <a:spcPts val="799"/>
        </a:spcBef>
        <a:spcAft>
          <a:spcPts val="0"/>
        </a:spcAft>
        <a:tabLst>
          <a:tab pos="342720" algn="l"/>
          <a:tab pos="448920" algn="l"/>
          <a:tab pos="898200" algn="l"/>
          <a:tab pos="1347480" algn="l"/>
          <a:tab pos="1796760" algn="l"/>
          <a:tab pos="2246040" algn="l"/>
          <a:tab pos="2695320" algn="l"/>
          <a:tab pos="3144600" algn="l"/>
          <a:tab pos="3593879" algn="l"/>
          <a:tab pos="4043160" algn="l"/>
          <a:tab pos="4492439" algn="l"/>
          <a:tab pos="4941360" algn="l"/>
          <a:tab pos="5390640" algn="l"/>
          <a:tab pos="5839920" algn="l"/>
          <a:tab pos="6289200" algn="l"/>
          <a:tab pos="6738479" algn="l"/>
          <a:tab pos="7187760" algn="l"/>
          <a:tab pos="7637039" algn="l"/>
          <a:tab pos="8086320" algn="l"/>
          <a:tab pos="8535600" algn="l"/>
          <a:tab pos="8984880" algn="l"/>
        </a:tabLst>
        <a:defRPr lang="cs-CZ" sz="3200" b="0" i="0" u="none" strike="noStrike" cap="none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 pitchFamily="34"/>
          <a:ea typeface="SimSun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earth_10cm">
            <a:extLst>
              <a:ext uri="{FF2B5EF4-FFF2-40B4-BE49-F238E27FC236}">
                <a16:creationId xmlns:a16="http://schemas.microsoft.com/office/drawing/2014/main" id="{283DF291-B918-4347-937E-6A6C571ACEF3}"/>
              </a:ext>
            </a:extLst>
          </p:cNvPr>
          <p:cNvPicPr>
            <a:picLocks noChangeAspect="1"/>
          </p:cNvPicPr>
          <p:nvPr/>
        </p:nvPicPr>
        <p:blipFill>
          <a:blip r:embed="rId14">
            <a:lum/>
            <a:alphaModFix/>
          </a:blip>
          <a:srcRect/>
          <a:stretch>
            <a:fillRect/>
          </a:stretch>
        </p:blipFill>
        <p:spPr>
          <a:xfrm>
            <a:off x="2340000" y="-2619360"/>
            <a:ext cx="11953800" cy="11903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9" descr="logo OP">
            <a:extLst>
              <a:ext uri="{FF2B5EF4-FFF2-40B4-BE49-F238E27FC236}">
                <a16:creationId xmlns:a16="http://schemas.microsoft.com/office/drawing/2014/main" id="{75A07005-3C97-4D47-ADA8-81FB6654A0CA}"/>
              </a:ext>
            </a:extLst>
          </p:cNvPr>
          <p:cNvPicPr>
            <a:picLocks noChangeAspect="1"/>
          </p:cNvPicPr>
          <p:nvPr/>
        </p:nvPicPr>
        <p:blipFill>
          <a:blip r:embed="rId15">
            <a:lum/>
            <a:alphaModFix/>
          </a:blip>
          <a:srcRect/>
          <a:stretch>
            <a:fillRect/>
          </a:stretch>
        </p:blipFill>
        <p:spPr>
          <a:xfrm>
            <a:off x="611280" y="5516640"/>
            <a:ext cx="647640" cy="517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10" descr="LOGO eu">
            <a:extLst>
              <a:ext uri="{FF2B5EF4-FFF2-40B4-BE49-F238E27FC236}">
                <a16:creationId xmlns:a16="http://schemas.microsoft.com/office/drawing/2014/main" id="{4FE522BA-E9C9-46DB-8734-42D021B84453}"/>
              </a:ext>
            </a:extLst>
          </p:cNvPr>
          <p:cNvPicPr>
            <a:picLocks noChangeAspect="1"/>
          </p:cNvPicPr>
          <p:nvPr/>
        </p:nvPicPr>
        <p:blipFill>
          <a:blip r:embed="rId16">
            <a:lum/>
            <a:alphaModFix/>
          </a:blip>
          <a:srcRect/>
          <a:stretch>
            <a:fillRect/>
          </a:stretch>
        </p:blipFill>
        <p:spPr>
          <a:xfrm>
            <a:off x="611280" y="6237360"/>
            <a:ext cx="1909800" cy="32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11" descr="logo MŠMT">
            <a:extLst>
              <a:ext uri="{FF2B5EF4-FFF2-40B4-BE49-F238E27FC236}">
                <a16:creationId xmlns:a16="http://schemas.microsoft.com/office/drawing/2014/main" id="{0A6B269A-CCE4-4B6F-9DF8-490AE37C1FD7}"/>
              </a:ext>
            </a:extLst>
          </p:cNvPr>
          <p:cNvPicPr>
            <a:picLocks noChangeAspect="1"/>
          </p:cNvPicPr>
          <p:nvPr/>
        </p:nvPicPr>
        <p:blipFill>
          <a:blip r:embed="rId17">
            <a:lum/>
            <a:alphaModFix/>
          </a:blip>
          <a:srcRect/>
          <a:stretch>
            <a:fillRect/>
          </a:stretch>
        </p:blipFill>
        <p:spPr>
          <a:xfrm>
            <a:off x="1476360" y="5516640"/>
            <a:ext cx="1079639" cy="512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4" descr="logo cg_nové">
            <a:extLst>
              <a:ext uri="{FF2B5EF4-FFF2-40B4-BE49-F238E27FC236}">
                <a16:creationId xmlns:a16="http://schemas.microsoft.com/office/drawing/2014/main" id="{03259E9C-6350-41E6-A129-57D72837B6ED}"/>
              </a:ext>
            </a:extLst>
          </p:cNvPr>
          <p:cNvPicPr>
            <a:picLocks noChangeAspect="1"/>
          </p:cNvPicPr>
          <p:nvPr/>
        </p:nvPicPr>
        <p:blipFill>
          <a:blip r:embed="rId18">
            <a:lum/>
            <a:alphaModFix/>
          </a:blip>
          <a:srcRect/>
          <a:stretch>
            <a:fillRect/>
          </a:stretch>
        </p:blipFill>
        <p:spPr>
          <a:xfrm>
            <a:off x="250920" y="189000"/>
            <a:ext cx="2952720" cy="1089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15">
            <a:extLst>
              <a:ext uri="{FF2B5EF4-FFF2-40B4-BE49-F238E27FC236}">
                <a16:creationId xmlns:a16="http://schemas.microsoft.com/office/drawing/2014/main" id="{C1FFCA3D-0B1F-4583-B971-152155B51E91}"/>
              </a:ext>
            </a:extLst>
          </p:cNvPr>
          <p:cNvSpPr/>
          <p:nvPr/>
        </p:nvSpPr>
        <p:spPr>
          <a:xfrm>
            <a:off x="0" y="2204999"/>
            <a:ext cx="9144000" cy="2087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86B918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8" name="Zástupný nadpis 7">
            <a:extLst>
              <a:ext uri="{FF2B5EF4-FFF2-40B4-BE49-F238E27FC236}">
                <a16:creationId xmlns:a16="http://schemas.microsoft.com/office/drawing/2014/main" id="{19EC437A-A2D7-42F2-99D8-B7CE6799B77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 anchorCtr="0" compatLnSpc="1"/>
          <a:lstStyle/>
          <a:p>
            <a:endParaRPr lang="cs-CZ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id="{C6EB41DE-7C6D-4294-BA88-43FF9E64D1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07124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 compatLnSpc="1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" name="Zástupný symbol pro datum 9">
            <a:extLst>
              <a:ext uri="{FF2B5EF4-FFF2-40B4-BE49-F238E27FC236}">
                <a16:creationId xmlns:a16="http://schemas.microsoft.com/office/drawing/2014/main" id="{CE9E2720-CABE-4737-B2D1-F6BEB09DF532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6686640" y="475920"/>
            <a:ext cx="2133360" cy="476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Autofit/>
          </a:bodyPr>
          <a:lstStyle>
            <a:lvl1pPr marL="0" marR="0" lvl="0" indent="0" algn="r" rtl="0" hangingPunct="1">
              <a:buNone/>
              <a:tabLst/>
              <a:defRPr lang="cs-CZ" sz="1400" b="1" kern="1200">
                <a:solidFill>
                  <a:srgbClr val="FFFFFF"/>
                </a:solidFill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87E181A9-199D-4B7E-881C-EC812675AD4C}" type="datetime1">
              <a:rPr lang="cs-CZ"/>
              <a:pPr lvl="0"/>
              <a:t>12.03.2020</a:t>
            </a:fld>
            <a:endParaRPr lang="cs-CZ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44D14F62-6221-49FB-BB7D-4897599A4E41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5924160" y="691920"/>
            <a:ext cx="2895479" cy="476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Autofit/>
          </a:bodyPr>
          <a:lstStyle>
            <a:lvl1pPr marL="0" marR="0" lvl="0" indent="0" algn="r" rtl="0" hangingPunct="1">
              <a:buNone/>
              <a:tabLst/>
              <a:defRPr lang="cs-CZ" sz="1400" b="1" kern="1200">
                <a:solidFill>
                  <a:srgbClr val="FFFFFF"/>
                </a:solidFill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r>
              <a:rPr lang="cs-CZ"/>
              <a:t>www.czechglobe.cz</a:t>
            </a:r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B6EF3DF1-10D8-4424-B001-EA96D498FA1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6555960" y="6247440"/>
            <a:ext cx="2130120" cy="47268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>
            <a:lvl1pPr lvl="0" algn="r" rtl="0" hangingPunct="0">
              <a:buNone/>
              <a:tabLst/>
              <a:defRPr lang="cs-CZ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BDA56322-4CDE-462A-815E-C16C2471763E}" type="slidenum"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indent="0" algn="ctr" rtl="0" hangingPunct="0">
        <a:lnSpc>
          <a:spcPct val="100000"/>
        </a:lnSpc>
        <a:spcBef>
          <a:spcPts val="0"/>
        </a:spcBef>
        <a:spcAft>
          <a:spcPts val="0"/>
        </a:spcAft>
        <a:tabLst>
          <a:tab pos="0" algn="l"/>
          <a:tab pos="914400" algn="l"/>
          <a:tab pos="1828800" algn="l"/>
          <a:tab pos="2743199" algn="l"/>
          <a:tab pos="3657600" algn="l"/>
          <a:tab pos="4572000" algn="l"/>
          <a:tab pos="5486399" algn="l"/>
          <a:tab pos="6400799" algn="l"/>
          <a:tab pos="7315200" algn="l"/>
          <a:tab pos="8229600" algn="l"/>
          <a:tab pos="9144000" algn="l"/>
          <a:tab pos="10058400" algn="l"/>
        </a:tabLst>
        <a:defRPr lang="cs-CZ" sz="4400" b="0" i="0" u="none" strike="noStrike" kern="1200" baseline="0">
          <a:ln>
            <a:noFill/>
          </a:ln>
          <a:solidFill>
            <a:srgbClr val="000000"/>
          </a:solidFill>
          <a:latin typeface="Arial" pitchFamily="2"/>
          <a:cs typeface="Arial" pitchFamily="2"/>
        </a:defRPr>
      </a:lvl1pPr>
    </p:titleStyle>
    <p:bodyStyle>
      <a:lvl1pPr marL="0" marR="0" indent="0" algn="l" rtl="0" hangingPunct="0">
        <a:lnSpc>
          <a:spcPct val="100000"/>
        </a:lnSpc>
        <a:spcBef>
          <a:spcPts val="799"/>
        </a:spcBef>
        <a:spcAft>
          <a:spcPts val="0"/>
        </a:spcAft>
        <a:tabLst>
          <a:tab pos="571320" algn="l"/>
          <a:tab pos="1485719" algn="l"/>
          <a:tab pos="2400119" algn="l"/>
          <a:tab pos="3314519" algn="l"/>
          <a:tab pos="4228919" algn="l"/>
          <a:tab pos="5143320" algn="l"/>
          <a:tab pos="6057720" algn="l"/>
          <a:tab pos="6972120" algn="l"/>
          <a:tab pos="7886520" algn="l"/>
          <a:tab pos="8800920" algn="l"/>
          <a:tab pos="9715320" algn="l"/>
        </a:tabLst>
        <a:defRPr lang="cs-CZ" sz="3200" b="0" i="0" u="none" strike="noStrike" kern="1200" baseline="0">
          <a:ln>
            <a:noFill/>
          </a:ln>
          <a:solidFill>
            <a:srgbClr val="000000"/>
          </a:solidFill>
          <a:latin typeface="Arial" pitchFamily="2"/>
          <a:cs typeface="Arial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85892AD-E5C6-4873-9C5E-4EA333479E8E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45720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/>
                <a:ea typeface="DejaVu Sans" pitchFamily="2"/>
                <a:cs typeface="DejaVu Sans" pitchFamily="2"/>
              </a:defRPr>
            </a:lvl1pPr>
          </a:lstStyle>
          <a:p>
            <a:pPr lvl="0"/>
            <a:fld id="{83384BF5-9B21-4A20-966A-B3695B65AB86}" type="datetime1">
              <a:rPr lang="cs-CZ"/>
              <a:pPr lvl="0"/>
              <a:t>2020/3/12</a:t>
            </a:fld>
            <a:endParaRPr lang="cs-CZ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73B15DA-DAB6-47D8-BFA9-3A4F24014418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124079" y="6356520"/>
            <a:ext cx="289512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lvl="0" rtl="0" hangingPunct="0">
              <a:buNone/>
              <a:tabLst/>
              <a:defRPr lang="cs-CZ" sz="2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B435AA0-EE18-49AA-8955-942DF999ABCB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655308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/>
                <a:ea typeface="DejaVu Sans" pitchFamily="2"/>
                <a:cs typeface="DejaVu Sans" pitchFamily="2"/>
              </a:defRPr>
            </a:lvl1pPr>
          </a:lstStyle>
          <a:p>
            <a:pPr lvl="0"/>
            <a:fld id="{53A0F429-491C-4C5E-9384-04FBF4A0E744}" type="slidenum">
              <a:t>‹#›</a:t>
            </a:fld>
            <a:endParaRPr lang="cs-CZ"/>
          </a:p>
        </p:txBody>
      </p:sp>
      <p:sp>
        <p:nvSpPr>
          <p:cNvPr id="5" name="Zástupný nadpis 4">
            <a:extLst>
              <a:ext uri="{FF2B5EF4-FFF2-40B4-BE49-F238E27FC236}">
                <a16:creationId xmlns:a16="http://schemas.microsoft.com/office/drawing/2014/main" id="{AD9C2114-8B64-48F7-9FF0-51199E59671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de-DE"/>
          </a:p>
        </p:txBody>
      </p:sp>
      <p:sp>
        <p:nvSpPr>
          <p:cNvPr id="6" name="Zástupný symbol pro text 5">
            <a:extLst>
              <a:ext uri="{FF2B5EF4-FFF2-40B4-BE49-F238E27FC236}">
                <a16:creationId xmlns:a16="http://schemas.microsoft.com/office/drawing/2014/main" id="{BB18E952-45DA-44C0-B68C-03F4779DABF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hangingPunct="1">
        <a:tabLst/>
        <a:defRPr lang="de-DE" sz="18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de-DE" sz="32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A075BB3D-33C5-4717-9C37-D848F98110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de-DE"/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A686E609-2C97-4146-9322-4591445F0A6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de-DE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6810853-107B-48F5-9420-40E648D09F2F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457200" y="6247440"/>
            <a:ext cx="2130120" cy="4726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rtl="0" hangingPunct="0">
              <a:buNone/>
              <a:tabLst/>
              <a:defRPr lang="cs-CZ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A8ECAA9-E3EB-45C1-B8AC-382C6DC507CB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126960" y="6247440"/>
            <a:ext cx="2898000" cy="4726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ctr" rtl="0" hangingPunct="0">
              <a:buNone/>
              <a:tabLst/>
              <a:defRPr lang="cs-CZ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9463B5E-2053-40D0-9605-6949255EA34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6555960" y="6247440"/>
            <a:ext cx="2130120" cy="4726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rtl="0" hangingPunct="0">
              <a:buNone/>
              <a:tabLst/>
              <a:defRPr lang="cs-CZ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ADD411C7-41C4-4B46-85B4-7A49E3C803A7}" type="slidenum"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hangingPunct="1">
        <a:tabLst/>
        <a:defRPr lang="de-DE" sz="1800" b="0" i="0" u="none" strike="noStrike" kern="1200" spc="0">
          <a:ln>
            <a:noFill/>
          </a:ln>
          <a:solidFill>
            <a:srgbClr val="000000"/>
          </a:solidFill>
          <a:latin typeface="Arial"/>
          <a:ea typeface="Microsoft YaHei" pitchFamily="2"/>
          <a:cs typeface="Arial" pitchFamily="2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de-DE" sz="3200" b="0" i="0" u="none" strike="noStrike" kern="1200" spc="0">
          <a:ln>
            <a:noFill/>
          </a:ln>
          <a:solidFill>
            <a:srgbClr val="000000"/>
          </a:solidFill>
          <a:latin typeface="Arial"/>
          <a:ea typeface="Microsoft YaHei" pitchFamily="2"/>
          <a:cs typeface="Arial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79AAF-954F-44D9-88D7-CC42DB58FC7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>
            <a:noAutofit/>
          </a:bodyPr>
          <a:lstStyle/>
          <a:p>
            <a:pPr lvl="0"/>
            <a:r>
              <a:rPr lang="de-DE"/>
              <a:t>Klepněte pro úpravu formátu titulního textuClick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D4670-6EA2-498C-B675-A291BA4D11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>
            <a:noAutofit/>
          </a:bodyPr>
          <a:lstStyle/>
          <a:p>
            <a:pPr lvl="0"/>
            <a:r>
              <a:rPr lang="de-DE"/>
              <a:t>Klepněte pro úpravu formátu textu osnovy</a:t>
            </a:r>
          </a:p>
          <a:p>
            <a:pPr lvl="1"/>
            <a:r>
              <a:rPr lang="de-DE"/>
              <a:t>Druhá úroveň</a:t>
            </a:r>
          </a:p>
          <a:p>
            <a:pPr lvl="2"/>
            <a:r>
              <a:rPr lang="de-DE"/>
              <a:t>Třetí úroveň</a:t>
            </a:r>
          </a:p>
          <a:p>
            <a:pPr lvl="3"/>
            <a:r>
              <a:rPr lang="de-DE"/>
              <a:t>Čtvrtá úroveň osnovy</a:t>
            </a:r>
          </a:p>
          <a:p>
            <a:pPr lvl="4"/>
            <a:r>
              <a:rPr lang="de-DE"/>
              <a:t>Pátá úroveň osnovy</a:t>
            </a:r>
          </a:p>
          <a:p>
            <a:pPr lvl="5"/>
            <a:r>
              <a:rPr lang="de-DE"/>
              <a:t>Šestá úroveň</a:t>
            </a:r>
          </a:p>
          <a:p>
            <a:pPr lvl="6"/>
            <a:r>
              <a:rPr lang="de-DE"/>
              <a:t>Sedmá úroveň</a:t>
            </a:r>
          </a:p>
          <a:p>
            <a:pPr lvl="7"/>
            <a:r>
              <a:rPr lang="de-DE"/>
              <a:t>Osmá úroveň textu</a:t>
            </a:r>
          </a:p>
          <a:p>
            <a:pPr lvl="8"/>
            <a:r>
              <a:rPr lang="de-DE"/>
              <a:t>Devátá úroveňClick to edit Master text styles</a:t>
            </a:r>
          </a:p>
          <a:p>
            <a:pPr lvl="8"/>
            <a:r>
              <a:rPr lang="de-DE"/>
              <a:t>Second level</a:t>
            </a:r>
          </a:p>
          <a:p>
            <a:pPr lvl="8"/>
            <a:r>
              <a:rPr lang="de-DE"/>
              <a:t>Third level</a:t>
            </a:r>
          </a:p>
          <a:p>
            <a:pPr lvl="8"/>
            <a:r>
              <a:rPr lang="de-DE"/>
              <a:t>Fourth level</a:t>
            </a:r>
          </a:p>
          <a:p>
            <a:pPr lvl="8"/>
            <a:r>
              <a:rPr lang="de-DE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40E498-A385-411A-A67C-1C04021C66C0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45720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/>
                <a:ea typeface="DejaVu Sans" pitchFamily="2"/>
                <a:cs typeface="DejaVu Sans" pitchFamily="2"/>
              </a:defRPr>
            </a:lvl1pPr>
          </a:lstStyle>
          <a:p>
            <a:pPr lvl="0"/>
            <a:fld id="{9F7185A4-40EE-4288-976A-94472B2EA2AF}" type="datetime1">
              <a:rPr lang="cs-CZ"/>
              <a:pPr lvl="0"/>
              <a:t>2020/3/12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16C68-A53E-43BB-B7D9-E77A3A965CA2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124079" y="6356520"/>
            <a:ext cx="289512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lvl="0" rtl="0" hangingPunct="0">
              <a:buNone/>
              <a:tabLst/>
              <a:defRPr lang="cs-CZ" sz="2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CC432-F4A4-4A99-9B08-DA51556B18F2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655308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/>
                <a:ea typeface="DejaVu Sans" pitchFamily="2"/>
                <a:cs typeface="DejaVu Sans" pitchFamily="2"/>
              </a:defRPr>
            </a:lvl1pPr>
          </a:lstStyle>
          <a:p>
            <a:pPr lvl="0"/>
            <a:fld id="{15A29ED0-E7FA-4C43-9FCF-194C1041788E}" type="slidenum"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lvl="0" algn="ctr" rtl="0" hangingPunct="1">
        <a:spcBef>
          <a:spcPts val="0"/>
        </a:spcBef>
        <a:spcAft>
          <a:spcPts val="0"/>
        </a:spcAft>
        <a:buNone/>
        <a:tabLst/>
        <a:defRPr lang="de-DE" sz="44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1pPr>
    </p:titleStyle>
    <p:bodyStyle>
      <a:lvl1pPr marL="0" marR="0" lvl="0" indent="0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32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1pPr>
      <a:lvl2pPr marL="0" marR="0" lvl="1" indent="0" algn="l" rtl="0" hangingPunct="1">
        <a:spcBef>
          <a:spcPts val="0"/>
        </a:spcBef>
        <a:spcAft>
          <a:spcPts val="1417"/>
        </a:spcAft>
        <a:buSzPct val="75000"/>
        <a:buFont typeface="StarSymbol"/>
        <a:buChar char="–"/>
        <a:tabLst/>
        <a:defRPr lang="de-DE" sz="32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2pPr>
      <a:lvl3pPr marL="0" marR="0" lvl="2" indent="0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32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3pPr>
      <a:lvl4pPr marL="0" marR="0" lvl="3" indent="0" algn="l" rtl="0" hangingPunct="1">
        <a:spcBef>
          <a:spcPts val="0"/>
        </a:spcBef>
        <a:spcAft>
          <a:spcPts val="1417"/>
        </a:spcAft>
        <a:buSzPct val="75000"/>
        <a:buFont typeface="StarSymbol"/>
        <a:buChar char="–"/>
        <a:tabLst/>
        <a:defRPr lang="de-DE" sz="32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4pPr>
      <a:lvl5pPr marL="0" marR="0" lvl="4" indent="0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32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5pPr>
      <a:lvl6pPr marL="0" marR="0" lvl="5" indent="0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32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6pPr>
      <a:lvl7pPr marL="0" marR="0" lvl="6" indent="0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32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7pPr>
      <a:lvl8pPr marL="0" marR="0" lvl="7" indent="0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32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8pPr>
      <a:lvl9pPr marL="0" marR="0" lvl="8" indent="0" algn="l" rtl="0" hangingPunct="1"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32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B5FE2-876A-41CF-9359-EE585F4B2E0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5799" y="2130480"/>
            <a:ext cx="7772039" cy="14695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>
            <a:noAutofit/>
          </a:bodyPr>
          <a:lstStyle/>
          <a:p>
            <a:pPr lvl="0"/>
            <a:r>
              <a:rPr lang="de-DE"/>
              <a:t>Klepněte pro úpravu formátu titulního textuClick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24F2271-7D69-4693-958F-D4AEB1B6DFCC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45720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/>
                <a:ea typeface="DejaVu Sans" pitchFamily="2"/>
                <a:cs typeface="DejaVu Sans" pitchFamily="2"/>
              </a:defRPr>
            </a:lvl1pPr>
          </a:lstStyle>
          <a:p>
            <a:pPr lvl="0"/>
            <a:fld id="{64A57E76-2661-4467-AD35-751633A8996F}" type="datetime1">
              <a:rPr lang="cs-CZ"/>
              <a:pPr lvl="0"/>
              <a:t>2020/3/12</a:t>
            </a:fld>
            <a:endParaRPr lang="cs-CZ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68E811F-096A-4C4D-8C81-0B7CCD8E26B4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124079" y="6356520"/>
            <a:ext cx="289512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lvl="0" rtl="0" hangingPunct="0">
              <a:buNone/>
              <a:tabLst/>
              <a:defRPr lang="cs-CZ" sz="2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356A15-F769-40CC-8D9A-C954EE85ABE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655308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/>
                <a:ea typeface="DejaVu Sans" pitchFamily="2"/>
                <a:cs typeface="DejaVu Sans" pitchFamily="2"/>
              </a:defRPr>
            </a:lvl1pPr>
          </a:lstStyle>
          <a:p>
            <a:pPr lvl="0"/>
            <a:fld id="{620F3882-4781-4899-B1D3-3E7911A71766}" type="slidenum">
              <a:t>‹#›</a:t>
            </a:fld>
            <a:endParaRPr lang="cs-CZ"/>
          </a:p>
        </p:txBody>
      </p:sp>
      <p:sp>
        <p:nvSpPr>
          <p:cNvPr id="6" name="Zástupný symbol pro text 5">
            <a:extLst>
              <a:ext uri="{FF2B5EF4-FFF2-40B4-BE49-F238E27FC236}">
                <a16:creationId xmlns:a16="http://schemas.microsoft.com/office/drawing/2014/main" id="{B4695690-BC53-4273-A08F-1A35880FDD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lvl="0" algn="ctr" rtl="0" hangingPunct="1">
        <a:spcBef>
          <a:spcPts val="0"/>
        </a:spcBef>
        <a:spcAft>
          <a:spcPts val="0"/>
        </a:spcAft>
        <a:buNone/>
        <a:tabLst/>
        <a:defRPr lang="de-DE" sz="44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de-DE" sz="32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557691-8F95-41BB-AF25-4B5D3D2BD155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45720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/>
                <a:ea typeface="DejaVu Sans" pitchFamily="2"/>
                <a:cs typeface="DejaVu Sans" pitchFamily="2"/>
              </a:defRPr>
            </a:lvl1pPr>
          </a:lstStyle>
          <a:p>
            <a:pPr lvl="0"/>
            <a:fld id="{4B1FCB1D-0C8A-412C-B4ED-621C84B630F3}" type="datetime1">
              <a:rPr lang="cs-CZ"/>
              <a:pPr lvl="0"/>
              <a:t>2020/3/12</a:t>
            </a:fld>
            <a:endParaRPr lang="cs-C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BB0BFF-4BC9-40D1-B4D9-68F2BB0F5646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124079" y="6356520"/>
            <a:ext cx="289512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lvl="0" rtl="0" hangingPunct="0">
              <a:buNone/>
              <a:tabLst/>
              <a:defRPr lang="cs-CZ" sz="2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3A8C16-9615-4258-ADE6-CF81BB61AE4C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655308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/>
                <a:ea typeface="DejaVu Sans" pitchFamily="2"/>
                <a:cs typeface="DejaVu Sans" pitchFamily="2"/>
              </a:defRPr>
            </a:lvl1pPr>
          </a:lstStyle>
          <a:p>
            <a:pPr lvl="0"/>
            <a:fld id="{E9082BDA-E45E-4CD0-98D6-F148C2BFDC20}" type="slidenum">
              <a:t>‹#›</a:t>
            </a:fld>
            <a:endParaRPr lang="cs-CZ"/>
          </a:p>
        </p:txBody>
      </p:sp>
      <p:sp>
        <p:nvSpPr>
          <p:cNvPr id="5" name="Zástupný nadpis 4">
            <a:extLst>
              <a:ext uri="{FF2B5EF4-FFF2-40B4-BE49-F238E27FC236}">
                <a16:creationId xmlns:a16="http://schemas.microsoft.com/office/drawing/2014/main" id="{158FCBF7-7A61-447D-8DE2-2D91460881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de-DE"/>
          </a:p>
        </p:txBody>
      </p:sp>
      <p:sp>
        <p:nvSpPr>
          <p:cNvPr id="6" name="Zástupný symbol pro text 5">
            <a:extLst>
              <a:ext uri="{FF2B5EF4-FFF2-40B4-BE49-F238E27FC236}">
                <a16:creationId xmlns:a16="http://schemas.microsoft.com/office/drawing/2014/main" id="{08BD6770-4F40-455B-BFEE-DCE197925C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hangingPunct="1">
        <a:tabLst/>
        <a:defRPr lang="de-DE" sz="18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de-DE" sz="32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57DEE-D606-4A8F-BB12-60584E0AD33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>
            <a:noAutofit/>
          </a:bodyPr>
          <a:lstStyle/>
          <a:p>
            <a:pPr lvl="0"/>
            <a:r>
              <a:rPr lang="de-DE"/>
              <a:t>Klepněte pro úpravu formátu titulního textuClick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905499-DD5B-476F-97C9-477B8E304C9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>
            <a:noAutofit/>
          </a:bodyPr>
          <a:lstStyle/>
          <a:p>
            <a:pPr lvl="0"/>
            <a:r>
              <a:rPr lang="de-DE"/>
              <a:t>Klepněte pro úpravu formátu textu osnovy</a:t>
            </a:r>
          </a:p>
          <a:p>
            <a:pPr lvl="1"/>
            <a:r>
              <a:rPr lang="de-DE"/>
              <a:t>Druhá úroveň</a:t>
            </a:r>
          </a:p>
          <a:p>
            <a:pPr lvl="2"/>
            <a:r>
              <a:rPr lang="de-DE"/>
              <a:t>Třetí úroveň</a:t>
            </a:r>
          </a:p>
          <a:p>
            <a:pPr lvl="3"/>
            <a:r>
              <a:rPr lang="de-DE"/>
              <a:t>Čtvrtá úroveň osnovy</a:t>
            </a:r>
          </a:p>
          <a:p>
            <a:pPr lvl="4"/>
            <a:r>
              <a:rPr lang="de-DE"/>
              <a:t>Pátá úroveň osnovy</a:t>
            </a:r>
          </a:p>
          <a:p>
            <a:pPr lvl="5"/>
            <a:r>
              <a:rPr lang="de-DE"/>
              <a:t>Šestá úroveň</a:t>
            </a:r>
          </a:p>
          <a:p>
            <a:pPr lvl="6"/>
            <a:r>
              <a:rPr lang="de-DE"/>
              <a:t>Sedmá úroveň</a:t>
            </a:r>
          </a:p>
          <a:p>
            <a:pPr lvl="7"/>
            <a:r>
              <a:rPr lang="de-DE"/>
              <a:t>Osmá úroveň textu</a:t>
            </a:r>
          </a:p>
          <a:p>
            <a:pPr lvl="8"/>
            <a:r>
              <a:rPr lang="de-DE"/>
              <a:t>Devátá úroveňClick to edit Master text styles</a:t>
            </a:r>
          </a:p>
          <a:p>
            <a:pPr lvl="8"/>
            <a:r>
              <a:rPr lang="de-DE"/>
              <a:t>Second level</a:t>
            </a:r>
          </a:p>
          <a:p>
            <a:pPr lvl="8"/>
            <a:r>
              <a:rPr lang="de-DE"/>
              <a:t>Third level</a:t>
            </a:r>
          </a:p>
          <a:p>
            <a:pPr lvl="8"/>
            <a:r>
              <a:rPr lang="de-DE"/>
              <a:t>Fourth level</a:t>
            </a:r>
          </a:p>
          <a:p>
            <a:pPr lvl="8"/>
            <a:r>
              <a:rPr lang="de-DE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1BC712-0705-4DC9-A298-281A05A5FB11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628560" y="6356520"/>
            <a:ext cx="2057039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350" b="0" i="0" u="none" strike="noStrike" kern="1200" spc="0">
                <a:solidFill>
                  <a:srgbClr val="000000"/>
                </a:solidFill>
                <a:latin typeface="Calibri"/>
                <a:ea typeface="DejaVu Sans" pitchFamily="2"/>
                <a:cs typeface="DejaVu Sans" pitchFamily="2"/>
              </a:defRPr>
            </a:lvl1pPr>
          </a:lstStyle>
          <a:p>
            <a:pPr lvl="0"/>
            <a:fld id="{1C5B19EF-57A9-4512-B50F-0322E81A9BAF}" type="datetime1">
              <a:rPr lang="cs-CZ"/>
              <a:pPr lvl="0"/>
              <a:t>2020/3/12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979D1F-5016-4873-9341-20052F0B575C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029040" y="6356520"/>
            <a:ext cx="3085920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lvl="0" rtl="0" hangingPunct="0">
              <a:buNone/>
              <a:tabLst/>
              <a:defRPr lang="cs-CZ" sz="2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E7450-EB5F-439D-8390-7795691B216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6458040" y="6356520"/>
            <a:ext cx="2057039" cy="364679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>
            <a:noAutofit/>
          </a:bodyPr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350" b="0" i="0" u="none" strike="noStrike" kern="1200" spc="0">
                <a:solidFill>
                  <a:srgbClr val="000000"/>
                </a:solidFill>
                <a:latin typeface="Calibri"/>
                <a:ea typeface="DejaVu Sans" pitchFamily="2"/>
                <a:cs typeface="DejaVu Sans" pitchFamily="2"/>
              </a:defRPr>
            </a:lvl1pPr>
          </a:lstStyle>
          <a:p>
            <a:pPr lvl="0"/>
            <a:fld id="{B5BD8F6D-FF7B-4C16-8AA0-01CCFE7A012E}" type="slidenum"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lvl="0" algn="l" rtl="0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de-DE" sz="3300" b="0" i="0" u="none" strike="noStrike" kern="1200" spc="0">
          <a:ln>
            <a:noFill/>
          </a:ln>
          <a:solidFill>
            <a:srgbClr val="000000"/>
          </a:solidFill>
          <a:latin typeface="Calibri Light"/>
          <a:ea typeface="Microsoft YaHei" pitchFamily="2"/>
          <a:cs typeface="Arial" pitchFamily="2"/>
        </a:defRPr>
      </a:lvl1pPr>
    </p:titleStyle>
    <p:bodyStyle>
      <a:lvl1pPr marL="0" marR="0" lvl="0" indent="0" algn="l" rtl="0" hangingPunct="1">
        <a:lnSpc>
          <a:spcPct val="90000"/>
        </a:lnSpc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21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1pPr>
      <a:lvl2pPr marL="0" marR="0" lvl="1" indent="0" algn="l" rtl="0" hangingPunct="1">
        <a:lnSpc>
          <a:spcPct val="90000"/>
        </a:lnSpc>
        <a:spcBef>
          <a:spcPts val="0"/>
        </a:spcBef>
        <a:spcAft>
          <a:spcPts val="1417"/>
        </a:spcAft>
        <a:buSzPct val="75000"/>
        <a:buFont typeface="StarSymbol"/>
        <a:buChar char="–"/>
        <a:tabLst/>
        <a:defRPr lang="de-DE" sz="21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2pPr>
      <a:lvl3pPr marL="0" marR="0" lvl="2" indent="0" algn="l" rtl="0" hangingPunct="1">
        <a:lnSpc>
          <a:spcPct val="90000"/>
        </a:lnSpc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21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3pPr>
      <a:lvl4pPr marL="0" marR="0" lvl="3" indent="0" algn="l" rtl="0" hangingPunct="1">
        <a:lnSpc>
          <a:spcPct val="90000"/>
        </a:lnSpc>
        <a:spcBef>
          <a:spcPts val="0"/>
        </a:spcBef>
        <a:spcAft>
          <a:spcPts val="1417"/>
        </a:spcAft>
        <a:buSzPct val="75000"/>
        <a:buFont typeface="StarSymbol"/>
        <a:buChar char="–"/>
        <a:tabLst/>
        <a:defRPr lang="de-DE" sz="21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4pPr>
      <a:lvl5pPr marL="0" marR="0" lvl="4" indent="0" algn="l" rtl="0" hangingPunct="1">
        <a:lnSpc>
          <a:spcPct val="90000"/>
        </a:lnSpc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21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5pPr>
      <a:lvl6pPr marL="0" marR="0" lvl="5" indent="0" algn="l" rtl="0" hangingPunct="1">
        <a:lnSpc>
          <a:spcPct val="90000"/>
        </a:lnSpc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21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6pPr>
      <a:lvl7pPr marL="0" marR="0" lvl="6" indent="0" algn="l" rtl="0" hangingPunct="1">
        <a:lnSpc>
          <a:spcPct val="90000"/>
        </a:lnSpc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21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7pPr>
      <a:lvl8pPr marL="0" marR="0" lvl="7" indent="0" algn="l" rtl="0" hangingPunct="1">
        <a:lnSpc>
          <a:spcPct val="90000"/>
        </a:lnSpc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21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8pPr>
      <a:lvl9pPr marL="0" marR="0" lvl="8" indent="0" algn="l" rtl="0" hangingPunct="1">
        <a:lnSpc>
          <a:spcPct val="90000"/>
        </a:lnSpc>
        <a:spcBef>
          <a:spcPts val="0"/>
        </a:spcBef>
        <a:spcAft>
          <a:spcPts val="1417"/>
        </a:spcAft>
        <a:buSzPct val="45000"/>
        <a:buFont typeface="StarSymbol"/>
        <a:buChar char="●"/>
        <a:tabLst/>
        <a:defRPr lang="de-DE" sz="2100" b="0" i="0" u="none" strike="noStrike" kern="1200" spc="0">
          <a:ln>
            <a:noFill/>
          </a:ln>
          <a:solidFill>
            <a:srgbClr val="000000"/>
          </a:solidFill>
          <a:latin typeface="Calibri"/>
          <a:ea typeface="Microsoft YaHei" pitchFamily="2"/>
          <a:cs typeface="Arial" pitchFamily="2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earth_10cm">
            <a:extLst>
              <a:ext uri="{FF2B5EF4-FFF2-40B4-BE49-F238E27FC236}">
                <a16:creationId xmlns:a16="http://schemas.microsoft.com/office/drawing/2014/main" id="{4DABC217-A4A1-4A44-87E8-ED969D77C5BA}"/>
              </a:ext>
            </a:extLst>
          </p:cNvPr>
          <p:cNvPicPr>
            <a:picLocks noChangeAspect="1"/>
          </p:cNvPicPr>
          <p:nvPr/>
        </p:nvPicPr>
        <p:blipFill>
          <a:blip r:embed="rId14">
            <a:lum/>
            <a:alphaModFix/>
          </a:blip>
          <a:srcRect/>
          <a:stretch>
            <a:fillRect/>
          </a:stretch>
        </p:blipFill>
        <p:spPr>
          <a:xfrm>
            <a:off x="2340000" y="-2619360"/>
            <a:ext cx="11953800" cy="11903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9" descr="logo OP">
            <a:extLst>
              <a:ext uri="{FF2B5EF4-FFF2-40B4-BE49-F238E27FC236}">
                <a16:creationId xmlns:a16="http://schemas.microsoft.com/office/drawing/2014/main" id="{AA8634EB-CB36-4A72-9476-FC0DEFDF0A8E}"/>
              </a:ext>
            </a:extLst>
          </p:cNvPr>
          <p:cNvPicPr>
            <a:picLocks noChangeAspect="1"/>
          </p:cNvPicPr>
          <p:nvPr/>
        </p:nvPicPr>
        <p:blipFill>
          <a:blip>
            <a:lum/>
            <a:alphaModFix/>
          </a:blip>
          <a:srcRect/>
          <a:stretch>
            <a:fillRect/>
          </a:stretch>
        </p:blipFill>
        <p:spPr>
          <a:xfrm>
            <a:off x="611280" y="5516640"/>
            <a:ext cx="647640" cy="517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10" descr="LOGO eu">
            <a:extLst>
              <a:ext uri="{FF2B5EF4-FFF2-40B4-BE49-F238E27FC236}">
                <a16:creationId xmlns:a16="http://schemas.microsoft.com/office/drawing/2014/main" id="{62EBE7F3-E9E7-4B44-A098-E09D798476DA}"/>
              </a:ext>
            </a:extLst>
          </p:cNvPr>
          <p:cNvPicPr>
            <a:picLocks noChangeAspect="1"/>
          </p:cNvPicPr>
          <p:nvPr/>
        </p:nvPicPr>
        <p:blipFill>
          <a:blip r:embed="rId15">
            <a:lum/>
            <a:alphaModFix/>
          </a:blip>
          <a:srcRect/>
          <a:stretch>
            <a:fillRect/>
          </a:stretch>
        </p:blipFill>
        <p:spPr>
          <a:xfrm>
            <a:off x="611280" y="6237360"/>
            <a:ext cx="1909800" cy="32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11" descr="logo MŠMT">
            <a:extLst>
              <a:ext uri="{FF2B5EF4-FFF2-40B4-BE49-F238E27FC236}">
                <a16:creationId xmlns:a16="http://schemas.microsoft.com/office/drawing/2014/main" id="{486FAA3D-7A4A-41F4-B037-A2691E23F056}"/>
              </a:ext>
            </a:extLst>
          </p:cNvPr>
          <p:cNvPicPr>
            <a:picLocks noChangeAspect="1"/>
          </p:cNvPicPr>
          <p:nvPr/>
        </p:nvPicPr>
        <p:blipFill>
          <a:blip r:embed="rId16">
            <a:lum/>
            <a:alphaModFix/>
          </a:blip>
          <a:srcRect/>
          <a:stretch>
            <a:fillRect/>
          </a:stretch>
        </p:blipFill>
        <p:spPr>
          <a:xfrm>
            <a:off x="1476360" y="5516640"/>
            <a:ext cx="1079639" cy="512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4" descr="logo cg_nové">
            <a:extLst>
              <a:ext uri="{FF2B5EF4-FFF2-40B4-BE49-F238E27FC236}">
                <a16:creationId xmlns:a16="http://schemas.microsoft.com/office/drawing/2014/main" id="{5D12B82A-8650-40A8-8870-377CFB7369B9}"/>
              </a:ext>
            </a:extLst>
          </p:cNvPr>
          <p:cNvPicPr>
            <a:picLocks noChangeAspect="1"/>
          </p:cNvPicPr>
          <p:nvPr/>
        </p:nvPicPr>
        <p:blipFill>
          <a:blip r:embed="rId17">
            <a:lum/>
            <a:alphaModFix/>
          </a:blip>
          <a:srcRect/>
          <a:stretch>
            <a:fillRect/>
          </a:stretch>
        </p:blipFill>
        <p:spPr>
          <a:xfrm>
            <a:off x="250920" y="189000"/>
            <a:ext cx="2952720" cy="1089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15">
            <a:extLst>
              <a:ext uri="{FF2B5EF4-FFF2-40B4-BE49-F238E27FC236}">
                <a16:creationId xmlns:a16="http://schemas.microsoft.com/office/drawing/2014/main" id="{2656478C-FD5E-4EB6-B220-708D5C5AE35E}"/>
              </a:ext>
            </a:extLst>
          </p:cNvPr>
          <p:cNvSpPr/>
          <p:nvPr/>
        </p:nvSpPr>
        <p:spPr>
          <a:xfrm>
            <a:off x="0" y="2204999"/>
            <a:ext cx="9144000" cy="2087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86B918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8" name="Zástupný nadpis 7">
            <a:extLst>
              <a:ext uri="{FF2B5EF4-FFF2-40B4-BE49-F238E27FC236}">
                <a16:creationId xmlns:a16="http://schemas.microsoft.com/office/drawing/2014/main" id="{66487007-2A02-457F-9253-377572892A3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 anchorCtr="0" compatLnSpc="1"/>
          <a:lstStyle/>
          <a:p>
            <a:endParaRPr lang="cs-CZ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id="{BBB19B84-E7EB-4B4E-9C0D-EE11C913537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07124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 compatLnSpc="1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" name="Zástupný symbol pro datum 9">
            <a:extLst>
              <a:ext uri="{FF2B5EF4-FFF2-40B4-BE49-F238E27FC236}">
                <a16:creationId xmlns:a16="http://schemas.microsoft.com/office/drawing/2014/main" id="{6A1DD40D-6C6D-4CB5-9AF6-C8C0201BF3A9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6686640" y="475920"/>
            <a:ext cx="2133360" cy="476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Autofit/>
          </a:bodyPr>
          <a:lstStyle>
            <a:lvl1pPr marL="0" marR="0" lvl="0" indent="0" algn="r" rtl="0" hangingPunct="1">
              <a:buNone/>
              <a:tabLst/>
              <a:defRPr lang="cs-CZ" sz="1400" b="1" kern="1200">
                <a:solidFill>
                  <a:srgbClr val="FFFFFF"/>
                </a:solidFill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8A34FEFC-AA5E-44F1-B8FD-61BDE76C7603}" type="datetime1">
              <a:rPr lang="cs-CZ"/>
              <a:pPr lvl="0"/>
              <a:t>12.03.2020</a:t>
            </a:fld>
            <a:endParaRPr lang="cs-CZ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16CF387F-18FA-45AA-8480-8D772285F314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5924160" y="691920"/>
            <a:ext cx="2895479" cy="476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Autofit/>
          </a:bodyPr>
          <a:lstStyle>
            <a:lvl1pPr marL="0" marR="0" lvl="0" indent="0" algn="r" rtl="0" hangingPunct="1">
              <a:buNone/>
              <a:tabLst/>
              <a:defRPr lang="cs-CZ" sz="1400" b="1" kern="1200">
                <a:solidFill>
                  <a:srgbClr val="FFFFFF"/>
                </a:solidFill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r>
              <a:rPr lang="cs-CZ"/>
              <a:t>www.czechglobe.cz</a:t>
            </a:r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DEE6C2C7-C9D8-4BE9-81D6-519CF3A1307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6555960" y="6247440"/>
            <a:ext cx="2130120" cy="47268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>
            <a:noAutofit/>
          </a:bodyPr>
          <a:lstStyle>
            <a:lvl1pPr lvl="0" algn="r" rtl="0" hangingPunct="0">
              <a:buNone/>
              <a:tabLst/>
              <a:defRPr lang="cs-CZ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636CB402-A06B-4FFE-8A09-6C8A2A32DD7B}" type="slidenum"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marL="0" marR="0" indent="0" algn="ctr" rtl="0" hangingPunct="0">
        <a:lnSpc>
          <a:spcPct val="100000"/>
        </a:lnSpc>
        <a:spcBef>
          <a:spcPts val="0"/>
        </a:spcBef>
        <a:spcAft>
          <a:spcPts val="0"/>
        </a:spcAft>
        <a:tabLst>
          <a:tab pos="0" algn="l"/>
          <a:tab pos="914400" algn="l"/>
          <a:tab pos="1828800" algn="l"/>
          <a:tab pos="2743199" algn="l"/>
          <a:tab pos="3657600" algn="l"/>
          <a:tab pos="4572000" algn="l"/>
          <a:tab pos="5486399" algn="l"/>
          <a:tab pos="6400799" algn="l"/>
          <a:tab pos="7315200" algn="l"/>
          <a:tab pos="8229600" algn="l"/>
          <a:tab pos="9144000" algn="l"/>
          <a:tab pos="10058400" algn="l"/>
        </a:tabLst>
        <a:defRPr lang="cs-CZ" sz="4400" b="0" i="0" u="none" strike="noStrike" kern="1200" baseline="0">
          <a:ln>
            <a:noFill/>
          </a:ln>
          <a:solidFill>
            <a:srgbClr val="000000"/>
          </a:solidFill>
          <a:latin typeface="Arial" pitchFamily="2"/>
          <a:cs typeface="Arial" pitchFamily="2"/>
        </a:defRPr>
      </a:lvl1pPr>
    </p:titleStyle>
    <p:bodyStyle>
      <a:lvl1pPr marL="0" marR="0" indent="0" algn="l" rtl="0" hangingPunct="0">
        <a:lnSpc>
          <a:spcPct val="100000"/>
        </a:lnSpc>
        <a:spcBef>
          <a:spcPts val="799"/>
        </a:spcBef>
        <a:spcAft>
          <a:spcPts val="0"/>
        </a:spcAft>
        <a:tabLst>
          <a:tab pos="571320" algn="l"/>
          <a:tab pos="1485719" algn="l"/>
          <a:tab pos="2400119" algn="l"/>
          <a:tab pos="3314519" algn="l"/>
          <a:tab pos="4228919" algn="l"/>
          <a:tab pos="5143320" algn="l"/>
          <a:tab pos="6057720" algn="l"/>
          <a:tab pos="6972120" algn="l"/>
          <a:tab pos="7886520" algn="l"/>
          <a:tab pos="8800920" algn="l"/>
          <a:tab pos="9715320" algn="l"/>
        </a:tabLst>
        <a:defRPr lang="cs-CZ" sz="3200" b="0" i="0" u="none" strike="noStrike" kern="1200" baseline="0">
          <a:ln>
            <a:noFill/>
          </a:ln>
          <a:solidFill>
            <a:srgbClr val="000000"/>
          </a:solidFill>
          <a:latin typeface="Arial" pitchFamily="2"/>
          <a:cs typeface="Arial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wmf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g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g"/><Relationship Id="rId4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6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10.png"/><Relationship Id="rId4" Type="http://schemas.openxmlformats.org/officeDocument/2006/relationships/image" Target="../media/image60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8E0D5C10-4871-4B18-8870-DCE2C006CF1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79280" y="720719"/>
            <a:ext cx="9180720" cy="688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A732AFCC-B2C1-473E-B421-11CAFDDE7849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95040" y="-296280"/>
            <a:ext cx="9239040" cy="7496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>
            <a:extLst>
              <a:ext uri="{FF2B5EF4-FFF2-40B4-BE49-F238E27FC236}">
                <a16:creationId xmlns:a16="http://schemas.microsoft.com/office/drawing/2014/main" id="{9A336F16-054D-4722-8F45-5A569D4D8F95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1908000" y="1413000"/>
            <a:ext cx="304920" cy="30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">
            <a:extLst>
              <a:ext uri="{FF2B5EF4-FFF2-40B4-BE49-F238E27FC236}">
                <a16:creationId xmlns:a16="http://schemas.microsoft.com/office/drawing/2014/main" id="{5D681366-2004-4DFB-A059-EA59D19B19E3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7343640" y="900000"/>
            <a:ext cx="1800360" cy="631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Volný tvar: obrazec 5">
            <a:extLst>
              <a:ext uri="{FF2B5EF4-FFF2-40B4-BE49-F238E27FC236}">
                <a16:creationId xmlns:a16="http://schemas.microsoft.com/office/drawing/2014/main" id="{8A3C47FC-341D-4C1F-AA2A-BF24242C49FD}"/>
              </a:ext>
            </a:extLst>
          </p:cNvPr>
          <p:cNvSpPr/>
          <p:nvPr/>
        </p:nvSpPr>
        <p:spPr>
          <a:xfrm>
            <a:off x="2088000" y="4248000"/>
            <a:ext cx="5616720" cy="2654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2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 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0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Venkov jako zdroj obnovitelné energie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1" i="0" u="none" strike="noStrike" cap="none" baseline="0">
              <a:ln>
                <a:noFill/>
              </a:ln>
              <a:solidFill>
                <a:srgbClr val="FFFFFF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Yvonna Gaillyová,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Ekologický institut Veronica / Centrum Veronica Hostětín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1" i="0" u="none" strike="noStrike" cap="none" baseline="0">
              <a:ln>
                <a:noFill/>
              </a:ln>
              <a:solidFill>
                <a:srgbClr val="FFFFFF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1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Bezuhlíkové Česko, Sněmovní 7, 12.3.2020</a:t>
            </a: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                        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68"/>
    </mc:Choice>
    <mc:Fallback>
      <p:transition spd="slow" advTm="7168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DA6B4ED5-16F3-4C92-9669-11DDF63A1E31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6360" y="692279"/>
            <a:ext cx="9396360" cy="70466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0E4306E7-AA88-4591-AEDF-E741B0482613}"/>
              </a:ext>
            </a:extLst>
          </p:cNvPr>
          <p:cNvSpPr/>
          <p:nvPr/>
        </p:nvSpPr>
        <p:spPr>
          <a:xfrm>
            <a:off x="4248000" y="4653000"/>
            <a:ext cx="3671999" cy="1069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Dřevo zde bylo a je přirozeným a snadno dostupným zdrojem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obnovitelné energie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.</a:t>
            </a: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C18AB4A8-76F1-455B-8E34-87A956C07ABE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0"/>
    </mc:Choice>
    <mc:Fallback>
      <p:transition spd="slow" advTm="512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D4343766-2EB9-485F-9FB0-53F4668EA0D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108000" y="-674640"/>
            <a:ext cx="9936360" cy="1324907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B45B0D90-4C93-4EA0-9C52-A2B505AF662E}"/>
              </a:ext>
            </a:extLst>
          </p:cNvPr>
          <p:cNvSpPr/>
          <p:nvPr/>
        </p:nvSpPr>
        <p:spPr>
          <a:xfrm>
            <a:off x="1405080" y="4365720"/>
            <a:ext cx="2735280" cy="16178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Kotel spálí ročně až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700 tun štěpky</a:t>
            </a:r>
            <a:b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</a:b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z odpadního dřeva, které se dováží z blízkého okolí.</a:t>
            </a: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F8FE961B-8DF6-4122-9D71-B5442C67EFD2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44"/>
    </mc:Choice>
    <mc:Fallback>
      <p:transition spd="slow" advTm="6144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6A4A3C5C-98BB-4669-8C1B-4832EB88D7E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476280"/>
            <a:ext cx="9144000" cy="68565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03B4B7C0-7B97-4A2D-8EF7-900CFA9714BB}"/>
              </a:ext>
            </a:extLst>
          </p:cNvPr>
          <p:cNvSpPr/>
          <p:nvPr/>
        </p:nvSpPr>
        <p:spPr>
          <a:xfrm>
            <a:off x="5435640" y="3716280"/>
            <a:ext cx="2736720" cy="2989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Příjmy za palivo tak zůstávají ve zdejším regionu a obec zvyšuje svou energetickou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soběstačnost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1" i="0" u="none" strike="noStrike" cap="none" baseline="0">
              <a:ln>
                <a:noFill/>
              </a:ln>
              <a:solidFill>
                <a:srgbClr val="FFFFFF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Více než 1 mil. Kč ročně.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1" i="0" u="none" strike="noStrike" cap="none" baseline="0">
              <a:ln>
                <a:noFill/>
              </a:ln>
              <a:solidFill>
                <a:srgbClr val="FFFFFF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1" i="0" u="none" strike="noStrike" cap="none" baseline="0">
              <a:ln>
                <a:noFill/>
              </a:ln>
              <a:solidFill>
                <a:srgbClr val="FFFFFF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90F9091B-7208-4E81-AB4F-C3DA0F46FDA7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68"/>
    </mc:Choice>
    <mc:Fallback>
      <p:transition spd="slow" advTm="7168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: obrazec 1">
            <a:extLst>
              <a:ext uri="{FF2B5EF4-FFF2-40B4-BE49-F238E27FC236}">
                <a16:creationId xmlns:a16="http://schemas.microsoft.com/office/drawing/2014/main" id="{C5BD5269-AA52-41A2-B85C-1C2402B723BD}"/>
              </a:ext>
            </a:extLst>
          </p:cNvPr>
          <p:cNvSpPr/>
          <p:nvPr/>
        </p:nvSpPr>
        <p:spPr>
          <a:xfrm>
            <a:off x="0" y="341280"/>
            <a:ext cx="9144000" cy="65167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 </a:t>
            </a:r>
          </a:p>
        </p:txBody>
      </p:sp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528386B8-1FEB-4B22-9913-0C892BA2A60A}"/>
              </a:ext>
            </a:extLst>
          </p:cNvPr>
          <p:cNvSpPr/>
          <p:nvPr/>
        </p:nvSpPr>
        <p:spPr>
          <a:xfrm>
            <a:off x="1077840" y="1979640"/>
            <a:ext cx="4321080" cy="916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V obci se také výrazně zlepšila kvalita ovzduší a z komína nad obcí stoupá bílá pára.</a:t>
            </a: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BF8C7373-1635-4795-9305-03E42A9622AC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Volný tvar: obrazec 4">
            <a:extLst>
              <a:ext uri="{FF2B5EF4-FFF2-40B4-BE49-F238E27FC236}">
                <a16:creationId xmlns:a16="http://schemas.microsoft.com/office/drawing/2014/main" id="{F7E28586-BF81-4B94-9B31-51D6C7B64885}"/>
              </a:ext>
            </a:extLst>
          </p:cNvPr>
          <p:cNvSpPr/>
          <p:nvPr/>
        </p:nvSpPr>
        <p:spPr>
          <a:xfrm>
            <a:off x="4824360" y="4859280"/>
            <a:ext cx="4319640" cy="1221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Česko – nizozemský projekt prověřil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Kjótský mechanismus AIJ 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– activities implemented jointly.</a:t>
            </a:r>
          </a:p>
        </p:txBody>
      </p:sp>
      <p:sp>
        <p:nvSpPr>
          <p:cNvPr id="6" name="Volný tvar: obrazec 5">
            <a:extLst>
              <a:ext uri="{FF2B5EF4-FFF2-40B4-BE49-F238E27FC236}">
                <a16:creationId xmlns:a16="http://schemas.microsoft.com/office/drawing/2014/main" id="{176BA692-5BA0-4088-81EF-F0EC9F599357}"/>
              </a:ext>
            </a:extLst>
          </p:cNvPr>
          <p:cNvSpPr/>
          <p:nvPr/>
        </p:nvSpPr>
        <p:spPr>
          <a:xfrm>
            <a:off x="9899640" y="1079639"/>
            <a:ext cx="181080" cy="4553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44"/>
    </mc:Choice>
    <mc:Fallback>
      <p:transition spd="slow" advTm="6144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9B4FF0A1-6F7E-4127-8C63-49D7F93788FB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817560"/>
            <a:ext cx="9468000" cy="7102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92B35105-89C4-450F-8A21-FC3DF8D0BE7A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250920"/>
            <a:ext cx="9239040" cy="7496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>
            <a:extLst>
              <a:ext uri="{FF2B5EF4-FFF2-40B4-BE49-F238E27FC236}">
                <a16:creationId xmlns:a16="http://schemas.microsoft.com/office/drawing/2014/main" id="{B4FEC580-118E-4D1B-A7CA-D26EB6952D5B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7380360" y="900000"/>
            <a:ext cx="1800000" cy="63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0"/>
    </mc:Choice>
    <mc:Fallback>
      <p:transition spd="slow" advTm="512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14408A61-1857-4129-874D-E05D8F9FA55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24000" y="763560"/>
            <a:ext cx="9792000" cy="7345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2159275B-FBAD-4C36-9391-D30A852D23A3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FAF77112-C688-4282-BFD1-861C99AA7DDB}"/>
              </a:ext>
            </a:extLst>
          </p:cNvPr>
          <p:cNvSpPr/>
          <p:nvPr/>
        </p:nvSpPr>
        <p:spPr>
          <a:xfrm>
            <a:off x="3276720" y="5300639"/>
            <a:ext cx="3382920" cy="14957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Svépomocně budované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 sluneční kolektory 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ohřívají teplou vodu deseti rodinným domům v obci.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0"/>
    </mc:Choice>
    <mc:Fallback>
      <p:transition spd="slow" advTm="512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EAB6FA9C-070E-44E0-8894-ED760AB25BB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765000"/>
            <a:ext cx="9144000" cy="664055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65E5C9FC-20E2-4F82-8C20-DF2CDF139F0F}"/>
              </a:ext>
            </a:extLst>
          </p:cNvPr>
          <p:cNvSpPr/>
          <p:nvPr/>
        </p:nvSpPr>
        <p:spPr>
          <a:xfrm>
            <a:off x="6480000" y="900000"/>
            <a:ext cx="2664000" cy="234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  <a:tab pos="10321920" algn="l"/>
                <a:tab pos="10779119" algn="l"/>
                <a:tab pos="10780560" algn="l"/>
                <a:tab pos="1078200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Pasivní dům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 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využívá sluneční energii pomocí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jižních oken</a:t>
            </a:r>
            <a:b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</a:b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i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kolektoru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 na fasádě domu.	</a:t>
            </a: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C042AC71-C9E4-4408-83ED-D10502D2C35E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Volný tvar: obrazec 4">
            <a:extLst>
              <a:ext uri="{FF2B5EF4-FFF2-40B4-BE49-F238E27FC236}">
                <a16:creationId xmlns:a16="http://schemas.microsoft.com/office/drawing/2014/main" id="{473E15B3-EB11-4D41-8D3D-B5A530827638}"/>
              </a:ext>
            </a:extLst>
          </p:cNvPr>
          <p:cNvSpPr/>
          <p:nvPr/>
        </p:nvSpPr>
        <p:spPr>
          <a:xfrm>
            <a:off x="2160720" y="2700360"/>
            <a:ext cx="1260360" cy="520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22 m</a:t>
            </a:r>
            <a:r>
              <a:rPr lang="cs-CZ" sz="2800" b="1" i="0" u="none" strike="noStrike" cap="none" baseline="3300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0"/>
    </mc:Choice>
    <mc:Fallback>
      <p:transition spd="slow" advTm="512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3F196717-7E35-45AD-B7DA-A75C5297E22A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6360" y="-243000"/>
            <a:ext cx="9239040" cy="74962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2752FF7D-E4A9-4E39-9DD8-3106A29C2449}"/>
              </a:ext>
            </a:extLst>
          </p:cNvPr>
          <p:cNvSpPr/>
          <p:nvPr/>
        </p:nvSpPr>
        <p:spPr>
          <a:xfrm>
            <a:off x="466560" y="1851119"/>
            <a:ext cx="640908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A5039DA2-3FE6-44E0-A8D1-2519891C8D9F}"/>
              </a:ext>
            </a:extLst>
          </p:cNvPr>
          <p:cNvSpPr/>
          <p:nvPr/>
        </p:nvSpPr>
        <p:spPr>
          <a:xfrm>
            <a:off x="250920" y="2382840"/>
            <a:ext cx="3457439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pic>
        <p:nvPicPr>
          <p:cNvPr id="5" name="">
            <a:extLst>
              <a:ext uri="{FF2B5EF4-FFF2-40B4-BE49-F238E27FC236}">
                <a16:creationId xmlns:a16="http://schemas.microsoft.com/office/drawing/2014/main" id="{EF84EF2B-3E36-4600-9256-DE1BA63AB99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7199279" y="6027840"/>
            <a:ext cx="1800360" cy="6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">
            <a:extLst>
              <a:ext uri="{FF2B5EF4-FFF2-40B4-BE49-F238E27FC236}">
                <a16:creationId xmlns:a16="http://schemas.microsoft.com/office/drawing/2014/main" id="{BD06B94E-DC04-4A4C-84DD-C0C74C5DFFD1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1800360" y="2519280"/>
            <a:ext cx="5759280" cy="31543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C8737C36-9973-4FBC-BB23-2112D8A43E15}"/>
              </a:ext>
            </a:extLst>
          </p:cNvPr>
          <p:cNvGraphicFramePr>
            <a:graphicFrameLocks noGrp="1"/>
          </p:cNvGraphicFramePr>
          <p:nvPr/>
        </p:nvGraphicFramePr>
        <p:xfrm>
          <a:off x="1440000" y="1440000"/>
          <a:ext cx="6660360" cy="928439"/>
        </p:xfrm>
        <a:graphic>
          <a:graphicData uri="http://schemas.openxmlformats.org/drawingml/2006/table">
            <a:tbl>
              <a:tblPr/>
              <a:tblGrid>
                <a:gridCol w="6660720">
                  <a:extLst>
                    <a:ext uri="{9D8B030D-6E8A-4147-A177-3AD203B41FA5}">
                      <a16:colId xmlns:a16="http://schemas.microsoft.com/office/drawing/2014/main" val="2069994042"/>
                    </a:ext>
                  </a:extLst>
                </a:gridCol>
              </a:tblGrid>
              <a:tr h="928800"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7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cs-CZ" sz="2400" b="1" i="0" u="none" strike="noStrike" cap="none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itchFamily="2"/>
                          <a:ea typeface="WenQuanYi Micro Hei" pitchFamily="2"/>
                          <a:cs typeface="WenQuanYi Micro Hei" pitchFamily="2"/>
                        </a:rPr>
                        <a:t>Zdroje energie  pro vytápění a ohřev vody</a:t>
                      </a:r>
                    </a:p>
                    <a:p>
                      <a:pPr marL="0" marR="0" lvl="0" indent="0" algn="ctr" rtl="0" hangingPunct="1">
                        <a:lnSpc>
                          <a:spcPct val="7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cs-CZ" sz="2400" b="1" i="0" u="none" strike="noStrike" cap="none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itchFamily="2"/>
                          <a:ea typeface="WenQuanYi Micro Hei" pitchFamily="2"/>
                          <a:cs typeface="WenQuanYi Micro Hei" pitchFamily="2"/>
                        </a:rPr>
                        <a:t> v Hostětíně (odhad)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22925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: obrazec 1">
            <a:extLst>
              <a:ext uri="{FF2B5EF4-FFF2-40B4-BE49-F238E27FC236}">
                <a16:creationId xmlns:a16="http://schemas.microsoft.com/office/drawing/2014/main" id="{389D2BBD-9953-4F64-8A38-5848543E5A77}"/>
              </a:ext>
            </a:extLst>
          </p:cNvPr>
          <p:cNvSpPr/>
          <p:nvPr/>
        </p:nvSpPr>
        <p:spPr>
          <a:xfrm>
            <a:off x="0" y="-539640"/>
            <a:ext cx="9239400" cy="7715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;</a:t>
            </a:r>
          </a:p>
        </p:txBody>
      </p:sp>
      <p:pic>
        <p:nvPicPr>
          <p:cNvPr id="3" name="">
            <a:extLst>
              <a:ext uri="{FF2B5EF4-FFF2-40B4-BE49-F238E27FC236}">
                <a16:creationId xmlns:a16="http://schemas.microsoft.com/office/drawing/2014/main" id="{9FC5AA36-BECB-4A0E-8CA0-C644637C578D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181080" y="792000"/>
            <a:ext cx="10213920" cy="62373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233492A9-467F-40CF-9602-DE381042AEB0}"/>
              </a:ext>
            </a:extLst>
          </p:cNvPr>
          <p:cNvSpPr/>
          <p:nvPr/>
        </p:nvSpPr>
        <p:spPr>
          <a:xfrm>
            <a:off x="4572000" y="4264200"/>
            <a:ext cx="2808360" cy="14957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Moštárna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 využívá tuto energii na ohřev vody i výrobu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elektřiny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.</a:t>
            </a:r>
          </a:p>
        </p:txBody>
      </p:sp>
      <p:pic>
        <p:nvPicPr>
          <p:cNvPr id="5" name="">
            <a:extLst>
              <a:ext uri="{FF2B5EF4-FFF2-40B4-BE49-F238E27FC236}">
                <a16:creationId xmlns:a16="http://schemas.microsoft.com/office/drawing/2014/main" id="{09604204-5C28-4543-815F-C6FAF1DF37D3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Volný tvar: obrazec 5">
            <a:extLst>
              <a:ext uri="{FF2B5EF4-FFF2-40B4-BE49-F238E27FC236}">
                <a16:creationId xmlns:a16="http://schemas.microsoft.com/office/drawing/2014/main" id="{B60AF990-10D5-4043-9511-144B83CF02B3}"/>
              </a:ext>
            </a:extLst>
          </p:cNvPr>
          <p:cNvSpPr/>
          <p:nvPr/>
        </p:nvSpPr>
        <p:spPr>
          <a:xfrm>
            <a:off x="7020000" y="3060720"/>
            <a:ext cx="1439639" cy="520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8,8 kW</a:t>
            </a:r>
          </a:p>
        </p:txBody>
      </p:sp>
      <p:sp>
        <p:nvSpPr>
          <p:cNvPr id="7" name="Volný tvar: obrazec 6">
            <a:extLst>
              <a:ext uri="{FF2B5EF4-FFF2-40B4-BE49-F238E27FC236}">
                <a16:creationId xmlns:a16="http://schemas.microsoft.com/office/drawing/2014/main" id="{0FB53877-5D1D-4EEE-91EE-5E2D6A3C3866}"/>
              </a:ext>
            </a:extLst>
          </p:cNvPr>
          <p:cNvSpPr/>
          <p:nvPr/>
        </p:nvSpPr>
        <p:spPr>
          <a:xfrm>
            <a:off x="7020000" y="1979640"/>
            <a:ext cx="1260360" cy="520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36 m</a:t>
            </a:r>
            <a:r>
              <a:rPr lang="cs-CZ" sz="2800" b="1" i="0" u="none" strike="noStrike" cap="none" baseline="3300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0"/>
    </mc:Choice>
    <mc:Fallback>
      <p:transition spd="slow" advTm="512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9A4442E8-9B73-4EE5-AA8E-6F3E85B7059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179280"/>
            <a:ext cx="9239400" cy="7715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8FC2DF53-18D1-4097-AAC0-8E5F77F98A77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7020000" y="5668919"/>
            <a:ext cx="1800000" cy="6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>
            <a:extLst>
              <a:ext uri="{FF2B5EF4-FFF2-40B4-BE49-F238E27FC236}">
                <a16:creationId xmlns:a16="http://schemas.microsoft.com/office/drawing/2014/main" id="{EA6124B0-352A-4B04-BAAE-772EA2B93C3F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0" y="1144440"/>
            <a:ext cx="9180360" cy="571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">
            <a:extLst>
              <a:ext uri="{FF2B5EF4-FFF2-40B4-BE49-F238E27FC236}">
                <a16:creationId xmlns:a16="http://schemas.microsoft.com/office/drawing/2014/main" id="{57B522EB-E7F8-406E-B384-9A0457B1D7DC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4500720" y="4680000"/>
            <a:ext cx="4500360" cy="197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0"/>
    </mc:Choice>
    <mc:Fallback>
      <p:transition spd="slow" advTm="512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BAD8896F-7E59-4F95-8984-A11BB4D0E29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90360" y="665280"/>
            <a:ext cx="9990000" cy="6192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F832354F-35B6-4639-812B-9BAB47031AEA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8F301789-5199-450F-8742-8B47A52775F2}"/>
              </a:ext>
            </a:extLst>
          </p:cNvPr>
          <p:cNvSpPr/>
          <p:nvPr/>
        </p:nvSpPr>
        <p:spPr>
          <a:xfrm>
            <a:off x="3598920" y="5940360"/>
            <a:ext cx="5545080" cy="794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…v krajině s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pestrou mozaikou lesů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, pastvin, zahrad a sadů…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0"/>
    </mc:Choice>
    <mc:Fallback>
      <p:transition spd="slow" advTm="512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82726697-A5BE-4DA8-BE01-EDBD6D210103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60" y="-539280"/>
            <a:ext cx="923940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5B0351C0-FEF6-46F8-80EA-B338BB8E4EDC}"/>
              </a:ext>
            </a:extLst>
          </p:cNvPr>
          <p:cNvSpPr/>
          <p:nvPr/>
        </p:nvSpPr>
        <p:spPr>
          <a:xfrm>
            <a:off x="898920" y="1260720"/>
            <a:ext cx="6840360" cy="5318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000" b="1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Elektrárna na střeše moštárny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Do provozu byla uvedena v roce 2008 se záměrem </a:t>
            </a:r>
            <a:r>
              <a:rPr lang="cs-CZ" sz="2000" b="1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pokrýt spotřebu objektu moštárny.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V celoročním úhrnu je množství vyrobené elektřiny srovnatelné se spotřebou na moštárně.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Okamžitá spotřeba však bývá zejména v sezóně (září–listopad) vyšší, než kolik dokáže elektrárna na střeše pokrýt.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624"/>
              </a:spcBef>
              <a:spcAft>
                <a:spcPts val="147"/>
              </a:spcAft>
              <a:buNone/>
              <a:tabLst>
                <a:tab pos="0" algn="l"/>
                <a:tab pos="447479" algn="l"/>
                <a:tab pos="896759" algn="l"/>
                <a:tab pos="1346040" algn="l"/>
                <a:tab pos="1795320" algn="l"/>
                <a:tab pos="2244600" algn="l"/>
                <a:tab pos="2693880" algn="l"/>
                <a:tab pos="3143159" algn="l"/>
                <a:tab pos="3592440" algn="l"/>
                <a:tab pos="4041719" algn="l"/>
                <a:tab pos="4491000" algn="l"/>
                <a:tab pos="4940280" algn="l"/>
                <a:tab pos="5389560" algn="l"/>
                <a:tab pos="5838480" algn="l"/>
                <a:tab pos="6287759" algn="l"/>
                <a:tab pos="6737040" algn="l"/>
                <a:tab pos="7186319" algn="l"/>
                <a:tab pos="7635600" algn="l"/>
                <a:tab pos="8084879" algn="l"/>
                <a:tab pos="8534160" algn="l"/>
                <a:tab pos="8983440" algn="l"/>
                <a:tab pos="8985240" algn="l"/>
                <a:tab pos="9434160" algn="l"/>
                <a:tab pos="9883440" algn="l"/>
                <a:tab pos="10332720" algn="l"/>
                <a:tab pos="10782000" algn="l"/>
              </a:tabLst>
            </a:pPr>
            <a:r>
              <a:rPr lang="cs-CZ" sz="15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5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0"/>
    </mc:Choice>
    <mc:Fallback>
      <p:transition spd="slow" advTm="512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FA9B131C-1797-4B11-BCCB-221B62E8523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176040" y="746280"/>
            <a:ext cx="9356400" cy="63547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1A3B2CB9-6084-43BA-B41A-8A31E9D2DF72}"/>
              </a:ext>
            </a:extLst>
          </p:cNvPr>
          <p:cNvSpPr/>
          <p:nvPr/>
        </p:nvSpPr>
        <p:spPr>
          <a:xfrm>
            <a:off x="1116000" y="4508640"/>
            <a:ext cx="2879640" cy="1069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Slunce vyrábí elektřinu</a:t>
            </a:r>
            <a:b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</a:b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i pro provoz</a:t>
            </a:r>
            <a:b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</a:b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obecní výtopny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.</a:t>
            </a: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5EDE3BC0-8B44-4557-91D5-09398492801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Volný tvar: obrazec 4">
            <a:extLst>
              <a:ext uri="{FF2B5EF4-FFF2-40B4-BE49-F238E27FC236}">
                <a16:creationId xmlns:a16="http://schemas.microsoft.com/office/drawing/2014/main" id="{BA3C7CE3-D268-44C6-BEBA-82BA8708BC8E}"/>
              </a:ext>
            </a:extLst>
          </p:cNvPr>
          <p:cNvSpPr/>
          <p:nvPr/>
        </p:nvSpPr>
        <p:spPr>
          <a:xfrm>
            <a:off x="3780000" y="2879640"/>
            <a:ext cx="1439639" cy="520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50 kW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96"/>
    </mc:Choice>
    <mc:Fallback>
      <p:transition spd="slow" advTm="4096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77179AF0-C86F-453F-B1B1-7814C655415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60" y="-746640"/>
            <a:ext cx="923940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E6609C2A-BF6E-443A-A0BF-B9A23A1BF94B}"/>
              </a:ext>
            </a:extLst>
          </p:cNvPr>
          <p:cNvSpPr/>
          <p:nvPr/>
        </p:nvSpPr>
        <p:spPr>
          <a:xfrm>
            <a:off x="1080000" y="692999"/>
            <a:ext cx="7740360" cy="66898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000" b="1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Elektrárna u výtopny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Elektrárna byla uvedena do provozu v roce 2009.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7479" algn="l"/>
                <a:tab pos="896759" algn="l"/>
                <a:tab pos="1346040" algn="l"/>
                <a:tab pos="1795320" algn="l"/>
                <a:tab pos="2244600" algn="l"/>
                <a:tab pos="2693880" algn="l"/>
                <a:tab pos="3143159" algn="l"/>
                <a:tab pos="3592440" algn="l"/>
                <a:tab pos="4041719" algn="l"/>
                <a:tab pos="4491000" algn="l"/>
                <a:tab pos="4940280" algn="l"/>
                <a:tab pos="5389560" algn="l"/>
                <a:tab pos="5838480" algn="l"/>
                <a:tab pos="6287759" algn="l"/>
                <a:tab pos="6737040" algn="l"/>
                <a:tab pos="7186319" algn="l"/>
                <a:tab pos="7635600" algn="l"/>
                <a:tab pos="8084879" algn="l"/>
                <a:tab pos="8534160" algn="l"/>
                <a:tab pos="8983440" algn="l"/>
                <a:tab pos="8985240" algn="l"/>
                <a:tab pos="9434160" algn="l"/>
                <a:tab pos="9883440" algn="l"/>
                <a:tab pos="10332720" algn="l"/>
                <a:tab pos="1078200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Elektřina v ní vyrobená se v topné sezóně přednostně spotřebuje při	provozu výtopny a pokryje až polovinu její denní elektrické spotřeby.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Při dostatečně intenzivním slunečním svitu je okamžitá výroba elektřiny vyšší, než výtopna spotřebuje. Přebytky se dodávají do distribuční sítě.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V období mimo topnou sezónu jde do elektrické sítě celá produkce.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Roční výroba elektřiny je zhruba dvojnásobkem elektrické spotřeby obecní výtopny.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624"/>
              </a:spcBef>
              <a:spcAft>
                <a:spcPts val="147"/>
              </a:spcAft>
              <a:buNone/>
              <a:tabLst>
                <a:tab pos="0" algn="l"/>
                <a:tab pos="447479" algn="l"/>
                <a:tab pos="896759" algn="l"/>
                <a:tab pos="1346040" algn="l"/>
                <a:tab pos="1795320" algn="l"/>
                <a:tab pos="2244600" algn="l"/>
                <a:tab pos="2693880" algn="l"/>
                <a:tab pos="3143159" algn="l"/>
                <a:tab pos="3592440" algn="l"/>
                <a:tab pos="4041719" algn="l"/>
                <a:tab pos="4491000" algn="l"/>
                <a:tab pos="4940280" algn="l"/>
                <a:tab pos="5389560" algn="l"/>
                <a:tab pos="5838480" algn="l"/>
                <a:tab pos="6287759" algn="l"/>
                <a:tab pos="6737040" algn="l"/>
                <a:tab pos="7186319" algn="l"/>
                <a:tab pos="7635600" algn="l"/>
                <a:tab pos="8084879" algn="l"/>
                <a:tab pos="8534160" algn="l"/>
                <a:tab pos="8983440" algn="l"/>
                <a:tab pos="8985240" algn="l"/>
                <a:tab pos="9434160" algn="l"/>
                <a:tab pos="9883440" algn="l"/>
                <a:tab pos="10332720" algn="l"/>
                <a:tab pos="1078200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20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96"/>
    </mc:Choice>
    <mc:Fallback>
      <p:transition spd="slow" advTm="4096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646A5C2D-C5B0-4A5E-9E3B-AE6CA6E9E45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60" y="-746640"/>
            <a:ext cx="923940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63F3A16C-B2F6-41E9-8982-AB390DFCF064}"/>
              </a:ext>
            </a:extLst>
          </p:cNvPr>
          <p:cNvSpPr/>
          <p:nvPr/>
        </p:nvSpPr>
        <p:spPr>
          <a:xfrm>
            <a:off x="1080000" y="692999"/>
            <a:ext cx="7740360" cy="66898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000" b="1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Elektrárna u výtopny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20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624"/>
              </a:spcBef>
              <a:spcAft>
                <a:spcPts val="147"/>
              </a:spcAft>
              <a:buNone/>
              <a:tabLst>
                <a:tab pos="0" algn="l"/>
                <a:tab pos="447479" algn="l"/>
                <a:tab pos="896759" algn="l"/>
                <a:tab pos="1346040" algn="l"/>
                <a:tab pos="1795320" algn="l"/>
                <a:tab pos="2244600" algn="l"/>
                <a:tab pos="2693880" algn="l"/>
                <a:tab pos="3143159" algn="l"/>
                <a:tab pos="3592440" algn="l"/>
                <a:tab pos="4041719" algn="l"/>
                <a:tab pos="4491000" algn="l"/>
                <a:tab pos="4940280" algn="l"/>
                <a:tab pos="5389560" algn="l"/>
                <a:tab pos="5838480" algn="l"/>
                <a:tab pos="6287759" algn="l"/>
                <a:tab pos="6737040" algn="l"/>
                <a:tab pos="7186319" algn="l"/>
                <a:tab pos="7635600" algn="l"/>
                <a:tab pos="8084879" algn="l"/>
                <a:tab pos="8534160" algn="l"/>
                <a:tab pos="8983440" algn="l"/>
                <a:tab pos="8985240" algn="l"/>
                <a:tab pos="9434160" algn="l"/>
                <a:tab pos="9883440" algn="l"/>
                <a:tab pos="10332720" algn="l"/>
                <a:tab pos="1078200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• Úhrnný instalovaný výkon: 50,6 kW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337"/>
              </a:spcBef>
              <a:spcAft>
                <a:spcPts val="422"/>
              </a:spcAft>
              <a:buNone/>
              <a:tabLst>
                <a:tab pos="0" algn="l"/>
                <a:tab pos="447479" algn="l"/>
                <a:tab pos="896759" algn="l"/>
                <a:tab pos="1346040" algn="l"/>
                <a:tab pos="1795320" algn="l"/>
                <a:tab pos="2244600" algn="l"/>
                <a:tab pos="2693880" algn="l"/>
                <a:tab pos="3143159" algn="l"/>
                <a:tab pos="3592440" algn="l"/>
                <a:tab pos="4041719" algn="l"/>
                <a:tab pos="4491000" algn="l"/>
                <a:tab pos="4940280" algn="l"/>
                <a:tab pos="5389560" algn="l"/>
                <a:tab pos="5838480" algn="l"/>
                <a:tab pos="6287759" algn="l"/>
                <a:tab pos="6737040" algn="l"/>
                <a:tab pos="7186319" algn="l"/>
                <a:tab pos="7635600" algn="l"/>
                <a:tab pos="8084879" algn="l"/>
                <a:tab pos="8534160" algn="l"/>
                <a:tab pos="8983440" algn="l"/>
                <a:tab pos="8985240" algn="l"/>
                <a:tab pos="9434160" algn="l"/>
                <a:tab pos="9883440" algn="l"/>
                <a:tab pos="10332720" algn="l"/>
                <a:tab pos="1078200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• Počet polykrystalických panelů: 230, každý se jmenovitým 	   výkonem  220 W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337"/>
              </a:spcBef>
              <a:spcAft>
                <a:spcPts val="422"/>
              </a:spcAft>
              <a:buNone/>
              <a:tabLst>
                <a:tab pos="0" algn="l"/>
                <a:tab pos="447479" algn="l"/>
                <a:tab pos="896759" algn="l"/>
                <a:tab pos="1346040" algn="l"/>
                <a:tab pos="1795320" algn="l"/>
                <a:tab pos="2244600" algn="l"/>
                <a:tab pos="2693880" algn="l"/>
                <a:tab pos="3143159" algn="l"/>
                <a:tab pos="3592440" algn="l"/>
                <a:tab pos="4041719" algn="l"/>
                <a:tab pos="4491000" algn="l"/>
                <a:tab pos="4940280" algn="l"/>
                <a:tab pos="5389560" algn="l"/>
                <a:tab pos="5838480" algn="l"/>
                <a:tab pos="6287759" algn="l"/>
                <a:tab pos="6737040" algn="l"/>
                <a:tab pos="7186319" algn="l"/>
                <a:tab pos="7635600" algn="l"/>
                <a:tab pos="8084879" algn="l"/>
                <a:tab pos="8534160" algn="l"/>
                <a:tab pos="8983440" algn="l"/>
                <a:tab pos="8985240" algn="l"/>
                <a:tab pos="9434160" algn="l"/>
                <a:tab pos="9883440" algn="l"/>
                <a:tab pos="10332720" algn="l"/>
                <a:tab pos="1078200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• Plocha panelů: 360 m2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337"/>
              </a:spcBef>
              <a:spcAft>
                <a:spcPts val="422"/>
              </a:spcAft>
              <a:buNone/>
              <a:tabLst>
                <a:tab pos="0" algn="l"/>
                <a:tab pos="447479" algn="l"/>
                <a:tab pos="896759" algn="l"/>
                <a:tab pos="1346040" algn="l"/>
                <a:tab pos="1795320" algn="l"/>
                <a:tab pos="2244600" algn="l"/>
                <a:tab pos="2693880" algn="l"/>
                <a:tab pos="3143159" algn="l"/>
                <a:tab pos="3592440" algn="l"/>
                <a:tab pos="4041719" algn="l"/>
                <a:tab pos="4491000" algn="l"/>
                <a:tab pos="4940280" algn="l"/>
                <a:tab pos="5389560" algn="l"/>
                <a:tab pos="5838480" algn="l"/>
                <a:tab pos="6287759" algn="l"/>
                <a:tab pos="6737040" algn="l"/>
                <a:tab pos="7186319" algn="l"/>
                <a:tab pos="7635600" algn="l"/>
                <a:tab pos="8084879" algn="l"/>
                <a:tab pos="8534160" algn="l"/>
                <a:tab pos="8983440" algn="l"/>
                <a:tab pos="8985240" algn="l"/>
                <a:tab pos="9434160" algn="l"/>
                <a:tab pos="9883440" algn="l"/>
                <a:tab pos="10332720" algn="l"/>
                <a:tab pos="1078200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• Sklon panelů: 25°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337"/>
              </a:spcBef>
              <a:spcAft>
                <a:spcPts val="422"/>
              </a:spcAft>
              <a:buNone/>
              <a:tabLst>
                <a:tab pos="0" algn="l"/>
                <a:tab pos="447479" algn="l"/>
                <a:tab pos="896759" algn="l"/>
                <a:tab pos="1346040" algn="l"/>
                <a:tab pos="1795320" algn="l"/>
                <a:tab pos="2244600" algn="l"/>
                <a:tab pos="2693880" algn="l"/>
                <a:tab pos="3143159" algn="l"/>
                <a:tab pos="3592440" algn="l"/>
                <a:tab pos="4041719" algn="l"/>
                <a:tab pos="4491000" algn="l"/>
                <a:tab pos="4940280" algn="l"/>
                <a:tab pos="5389560" algn="l"/>
                <a:tab pos="5838480" algn="l"/>
                <a:tab pos="6287759" algn="l"/>
                <a:tab pos="6737040" algn="l"/>
                <a:tab pos="7186319" algn="l"/>
                <a:tab pos="7635600" algn="l"/>
                <a:tab pos="8084879" algn="l"/>
                <a:tab pos="8534160" algn="l"/>
                <a:tab pos="8983440" algn="l"/>
                <a:tab pos="8985240" algn="l"/>
                <a:tab pos="9434160" algn="l"/>
                <a:tab pos="9883440" algn="l"/>
                <a:tab pos="10332720" algn="l"/>
                <a:tab pos="1078200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• Orientace: 10° jihozápadně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337"/>
              </a:spcBef>
              <a:spcAft>
                <a:spcPts val="422"/>
              </a:spcAft>
              <a:buNone/>
              <a:tabLst>
                <a:tab pos="0" algn="l"/>
                <a:tab pos="447479" algn="l"/>
                <a:tab pos="896759" algn="l"/>
                <a:tab pos="1346040" algn="l"/>
                <a:tab pos="1795320" algn="l"/>
                <a:tab pos="2244600" algn="l"/>
                <a:tab pos="2693880" algn="l"/>
                <a:tab pos="3143159" algn="l"/>
                <a:tab pos="3592440" algn="l"/>
                <a:tab pos="4041719" algn="l"/>
                <a:tab pos="4491000" algn="l"/>
                <a:tab pos="4940280" algn="l"/>
                <a:tab pos="5389560" algn="l"/>
                <a:tab pos="5838480" algn="l"/>
                <a:tab pos="6287759" algn="l"/>
                <a:tab pos="6737040" algn="l"/>
                <a:tab pos="7186319" algn="l"/>
                <a:tab pos="7635600" algn="l"/>
                <a:tab pos="8084879" algn="l"/>
                <a:tab pos="8534160" algn="l"/>
                <a:tab pos="8983440" algn="l"/>
                <a:tab pos="8985240" algn="l"/>
                <a:tab pos="9434160" algn="l"/>
                <a:tab pos="9883440" algn="l"/>
                <a:tab pos="10332720" algn="l"/>
                <a:tab pos="1078200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• Ročně vyrobí (předpoklad): cca  49 000 kWh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337"/>
              </a:spcBef>
              <a:spcAft>
                <a:spcPts val="422"/>
              </a:spcAft>
              <a:buNone/>
              <a:tabLst>
                <a:tab pos="0" algn="l"/>
                <a:tab pos="447479" algn="l"/>
                <a:tab pos="896759" algn="l"/>
                <a:tab pos="1346040" algn="l"/>
                <a:tab pos="1795320" algn="l"/>
                <a:tab pos="2244600" algn="l"/>
                <a:tab pos="2693880" algn="l"/>
                <a:tab pos="3143159" algn="l"/>
                <a:tab pos="3592440" algn="l"/>
                <a:tab pos="4041719" algn="l"/>
                <a:tab pos="4491000" algn="l"/>
                <a:tab pos="4940280" algn="l"/>
                <a:tab pos="5389560" algn="l"/>
                <a:tab pos="5838480" algn="l"/>
                <a:tab pos="6287759" algn="l"/>
                <a:tab pos="6737040" algn="l"/>
                <a:tab pos="7186319" algn="l"/>
                <a:tab pos="7635600" algn="l"/>
                <a:tab pos="8084879" algn="l"/>
                <a:tab pos="8534160" algn="l"/>
                <a:tab pos="8983440" algn="l"/>
                <a:tab pos="8985240" algn="l"/>
                <a:tab pos="9434160" algn="l"/>
                <a:tab pos="9883440" algn="l"/>
                <a:tab pos="10332720" algn="l"/>
                <a:tab pos="10782000" algn="l"/>
              </a:tabLst>
            </a:pPr>
            <a:r>
              <a:rPr lang="cs-CZ" sz="20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• Úspora CO2: zhruba 57 tun ročně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20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96"/>
    </mc:Choice>
    <mc:Fallback>
      <p:transition spd="slow" advTm="4096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7A9CDDB1-8EBC-46FB-998A-6EC29ECBD96A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60" y="-746640"/>
            <a:ext cx="923940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1BDC6A58-3C57-4861-AD09-7DBA1FC14FC4}"/>
              </a:ext>
            </a:extLst>
          </p:cNvPr>
          <p:cNvSpPr/>
          <p:nvPr/>
        </p:nvSpPr>
        <p:spPr>
          <a:xfrm>
            <a:off x="1080000" y="692999"/>
            <a:ext cx="7740360" cy="66898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2000" b="1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20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3430CBDA-E153-4CB2-98A9-4CD49DBC8AB9}"/>
              </a:ext>
            </a:extLst>
          </p:cNvPr>
          <p:cNvSpPr/>
          <p:nvPr/>
        </p:nvSpPr>
        <p:spPr>
          <a:xfrm>
            <a:off x="1264680" y="318600"/>
            <a:ext cx="5143679" cy="59896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34880" algn="l"/>
                <a:tab pos="884159" algn="l"/>
                <a:tab pos="1333440" algn="l"/>
                <a:tab pos="1782720" algn="l"/>
                <a:tab pos="2232000" algn="l"/>
                <a:tab pos="2681280" algn="l"/>
                <a:tab pos="3130200" algn="l"/>
                <a:tab pos="3579480" algn="l"/>
                <a:tab pos="4028759" algn="l"/>
                <a:tab pos="4478040" algn="l"/>
                <a:tab pos="4927320" algn="l"/>
                <a:tab pos="5389560" algn="l"/>
                <a:tab pos="5825880" algn="l"/>
                <a:tab pos="6275160" algn="l"/>
                <a:tab pos="6724440" algn="l"/>
                <a:tab pos="7173720" algn="l"/>
                <a:tab pos="7623000" algn="l"/>
                <a:tab pos="8072279" algn="l"/>
                <a:tab pos="8521560" algn="l"/>
                <a:tab pos="8970840" algn="l"/>
                <a:tab pos="8972280" algn="l"/>
                <a:tab pos="9421560" algn="l"/>
                <a:tab pos="9870840" algn="l"/>
                <a:tab pos="10321920" algn="l"/>
                <a:tab pos="10779119" algn="l"/>
                <a:tab pos="10780560" algn="l"/>
                <a:tab pos="1078200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34880" algn="l"/>
                <a:tab pos="884159" algn="l"/>
                <a:tab pos="1333440" algn="l"/>
                <a:tab pos="1782720" algn="l"/>
                <a:tab pos="2232000" algn="l"/>
                <a:tab pos="2681280" algn="l"/>
                <a:tab pos="3130200" algn="l"/>
                <a:tab pos="3579480" algn="l"/>
                <a:tab pos="4028759" algn="l"/>
                <a:tab pos="4478040" algn="l"/>
                <a:tab pos="4927320" algn="l"/>
                <a:tab pos="5389560" algn="l"/>
                <a:tab pos="5825880" algn="l"/>
                <a:tab pos="6275160" algn="l"/>
                <a:tab pos="6724440" algn="l"/>
                <a:tab pos="7173720" algn="l"/>
                <a:tab pos="7623000" algn="l"/>
                <a:tab pos="8072279" algn="l"/>
                <a:tab pos="8521560" algn="l"/>
                <a:tab pos="8970840" algn="l"/>
                <a:tab pos="8972280" algn="l"/>
                <a:tab pos="9421560" algn="l"/>
                <a:tab pos="9870840" algn="l"/>
                <a:tab pos="10321920" algn="l"/>
                <a:tab pos="10779119" algn="l"/>
                <a:tab pos="10780560" algn="l"/>
                <a:tab pos="1078200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Investoři: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34880" algn="l"/>
                <a:tab pos="884159" algn="l"/>
                <a:tab pos="1333440" algn="l"/>
                <a:tab pos="1782720" algn="l"/>
                <a:tab pos="2232000" algn="l"/>
                <a:tab pos="2681280" algn="l"/>
                <a:tab pos="3130200" algn="l"/>
                <a:tab pos="3579480" algn="l"/>
                <a:tab pos="4028759" algn="l"/>
                <a:tab pos="4478040" algn="l"/>
                <a:tab pos="4927320" algn="l"/>
                <a:tab pos="5389560" algn="l"/>
                <a:tab pos="5825880" algn="l"/>
                <a:tab pos="6275160" algn="l"/>
                <a:tab pos="6724440" algn="l"/>
                <a:tab pos="7173720" algn="l"/>
                <a:tab pos="7623000" algn="l"/>
                <a:tab pos="8072279" algn="l"/>
                <a:tab pos="8521560" algn="l"/>
                <a:tab pos="8970840" algn="l"/>
                <a:tab pos="8972280" algn="l"/>
                <a:tab pos="9421560" algn="l"/>
                <a:tab pos="9870840" algn="l"/>
                <a:tab pos="10321920" algn="l"/>
                <a:tab pos="10779119" algn="l"/>
                <a:tab pos="10780560" algn="l"/>
                <a:tab pos="10782000" algn="l"/>
              </a:tabLst>
            </a:pPr>
            <a:r>
              <a: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Nadace Partnerství 			 31%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337"/>
              </a:spcBef>
              <a:spcAft>
                <a:spcPts val="0"/>
              </a:spcAft>
              <a:buNone/>
              <a:tabLst>
                <a:tab pos="0" algn="l"/>
                <a:tab pos="434880" algn="l"/>
                <a:tab pos="884159" algn="l"/>
                <a:tab pos="1333440" algn="l"/>
                <a:tab pos="1782720" algn="l"/>
                <a:tab pos="2232000" algn="l"/>
                <a:tab pos="2681280" algn="l"/>
                <a:tab pos="3130200" algn="l"/>
                <a:tab pos="3579480" algn="l"/>
                <a:tab pos="4028759" algn="l"/>
                <a:tab pos="4478040" algn="l"/>
                <a:tab pos="4927320" algn="l"/>
                <a:tab pos="5389560" algn="l"/>
                <a:tab pos="5825880" algn="l"/>
                <a:tab pos="6275160" algn="l"/>
                <a:tab pos="6724440" algn="l"/>
                <a:tab pos="7173720" algn="l"/>
                <a:tab pos="7623000" algn="l"/>
                <a:tab pos="8072279" algn="l"/>
                <a:tab pos="8521560" algn="l"/>
                <a:tab pos="8970840" algn="l"/>
                <a:tab pos="8972280" algn="l"/>
                <a:tab pos="9421560" algn="l"/>
                <a:tab pos="9870840" algn="l"/>
                <a:tab pos="10321920" algn="l"/>
                <a:tab pos="10779119" algn="l"/>
                <a:tab pos="10780560" algn="l"/>
                <a:tab pos="10782000" algn="l"/>
              </a:tabLst>
            </a:pPr>
            <a:r>
              <a: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Nadace Veronica 			 31%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34880" algn="l"/>
                <a:tab pos="884159" algn="l"/>
                <a:tab pos="1333440" algn="l"/>
                <a:tab pos="1782720" algn="l"/>
                <a:tab pos="2232000" algn="l"/>
                <a:tab pos="2681280" algn="l"/>
                <a:tab pos="3130200" algn="l"/>
                <a:tab pos="3579480" algn="l"/>
                <a:tab pos="4028759" algn="l"/>
                <a:tab pos="4478040" algn="l"/>
                <a:tab pos="4927320" algn="l"/>
                <a:tab pos="5389560" algn="l"/>
                <a:tab pos="5825880" algn="l"/>
                <a:tab pos="6275160" algn="l"/>
                <a:tab pos="6724440" algn="l"/>
                <a:tab pos="7173720" algn="l"/>
                <a:tab pos="7623000" algn="l"/>
                <a:tab pos="8072279" algn="l"/>
                <a:tab pos="8521560" algn="l"/>
                <a:tab pos="8970840" algn="l"/>
                <a:tab pos="8972280" algn="l"/>
                <a:tab pos="9421560" algn="l"/>
                <a:tab pos="9870840" algn="l"/>
                <a:tab pos="10321920" algn="l"/>
                <a:tab pos="10779119" algn="l"/>
                <a:tab pos="10780560" algn="l"/>
                <a:tab pos="10782000" algn="l"/>
              </a:tabLst>
            </a:pPr>
            <a:r>
              <a: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Nadace české architektury 	31%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337"/>
              </a:spcBef>
              <a:spcAft>
                <a:spcPts val="0"/>
              </a:spcAft>
              <a:buNone/>
              <a:tabLst>
                <a:tab pos="0" algn="l"/>
                <a:tab pos="434880" algn="l"/>
                <a:tab pos="884159" algn="l"/>
                <a:tab pos="1333440" algn="l"/>
                <a:tab pos="1782720" algn="l"/>
                <a:tab pos="2232000" algn="l"/>
                <a:tab pos="2681280" algn="l"/>
                <a:tab pos="3130200" algn="l"/>
                <a:tab pos="3579480" algn="l"/>
                <a:tab pos="4028759" algn="l"/>
                <a:tab pos="4478040" algn="l"/>
                <a:tab pos="4927320" algn="l"/>
                <a:tab pos="5389560" algn="l"/>
                <a:tab pos="5825880" algn="l"/>
                <a:tab pos="6275160" algn="l"/>
                <a:tab pos="6724440" algn="l"/>
                <a:tab pos="7173720" algn="l"/>
                <a:tab pos="7623000" algn="l"/>
                <a:tab pos="8072279" algn="l"/>
                <a:tab pos="8521560" algn="l"/>
                <a:tab pos="8970840" algn="l"/>
                <a:tab pos="8972280" algn="l"/>
                <a:tab pos="9421560" algn="l"/>
                <a:tab pos="9870840" algn="l"/>
                <a:tab pos="10321920" algn="l"/>
                <a:tab pos="10779119" algn="l"/>
                <a:tab pos="10780560" algn="l"/>
                <a:tab pos="10782000" algn="l"/>
              </a:tabLst>
            </a:pPr>
            <a:r>
              <a: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obec Hostětín 				7 %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337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34880" algn="l"/>
                <a:tab pos="884159" algn="l"/>
                <a:tab pos="1333440" algn="l"/>
                <a:tab pos="1782720" algn="l"/>
                <a:tab pos="2232000" algn="l"/>
                <a:tab pos="2681280" algn="l"/>
                <a:tab pos="3130200" algn="l"/>
                <a:tab pos="3579480" algn="l"/>
                <a:tab pos="4028759" algn="l"/>
                <a:tab pos="4478040" algn="l"/>
                <a:tab pos="4927320" algn="l"/>
                <a:tab pos="5389560" algn="l"/>
                <a:tab pos="5825880" algn="l"/>
                <a:tab pos="6275160" algn="l"/>
                <a:tab pos="6724440" algn="l"/>
                <a:tab pos="7173720" algn="l"/>
                <a:tab pos="7623000" algn="l"/>
                <a:tab pos="8072279" algn="l"/>
                <a:tab pos="8521560" algn="l"/>
                <a:tab pos="8970840" algn="l"/>
                <a:tab pos="8972280" algn="l"/>
                <a:tab pos="9421560" algn="l"/>
                <a:tab pos="9870840" algn="l"/>
                <a:tab pos="10321920" algn="l"/>
                <a:tab pos="10779119" algn="l"/>
                <a:tab pos="10780560" algn="l"/>
                <a:tab pos="1078200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Investice 4 393 473 Kč (2009)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34880" algn="l"/>
                <a:tab pos="884159" algn="l"/>
                <a:tab pos="1333440" algn="l"/>
                <a:tab pos="1782720" algn="l"/>
                <a:tab pos="2232000" algn="l"/>
                <a:tab pos="2681280" algn="l"/>
                <a:tab pos="3130200" algn="l"/>
                <a:tab pos="3579480" algn="l"/>
                <a:tab pos="4028759" algn="l"/>
                <a:tab pos="4478040" algn="l"/>
                <a:tab pos="4927320" algn="l"/>
                <a:tab pos="5389560" algn="l"/>
                <a:tab pos="5825880" algn="l"/>
                <a:tab pos="6275160" algn="l"/>
                <a:tab pos="6724440" algn="l"/>
                <a:tab pos="7173720" algn="l"/>
                <a:tab pos="7623000" algn="l"/>
                <a:tab pos="8072279" algn="l"/>
                <a:tab pos="8521560" algn="l"/>
                <a:tab pos="8970840" algn="l"/>
                <a:tab pos="8972280" algn="l"/>
                <a:tab pos="9421560" algn="l"/>
                <a:tab pos="9870840" algn="l"/>
                <a:tab pos="10321920" algn="l"/>
                <a:tab pos="10779119" algn="l"/>
                <a:tab pos="10780560" algn="l"/>
                <a:tab pos="1078200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Výsledky: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34880" algn="l"/>
                <a:tab pos="884159" algn="l"/>
                <a:tab pos="1333440" algn="l"/>
                <a:tab pos="1782720" algn="l"/>
                <a:tab pos="2232000" algn="l"/>
                <a:tab pos="2681280" algn="l"/>
                <a:tab pos="3130200" algn="l"/>
                <a:tab pos="3579480" algn="l"/>
                <a:tab pos="4028759" algn="l"/>
                <a:tab pos="4478040" algn="l"/>
                <a:tab pos="4927320" algn="l"/>
                <a:tab pos="5389560" algn="l"/>
                <a:tab pos="5825880" algn="l"/>
                <a:tab pos="6275160" algn="l"/>
                <a:tab pos="6724440" algn="l"/>
                <a:tab pos="7173720" algn="l"/>
                <a:tab pos="7623000" algn="l"/>
                <a:tab pos="8072279" algn="l"/>
                <a:tab pos="8521560" algn="l"/>
                <a:tab pos="8970840" algn="l"/>
                <a:tab pos="8972280" algn="l"/>
                <a:tab pos="9421560" algn="l"/>
                <a:tab pos="9870840" algn="l"/>
                <a:tab pos="10321920" algn="l"/>
                <a:tab pos="10779119" algn="l"/>
                <a:tab pos="10780560" algn="l"/>
                <a:tab pos="10782000" algn="l"/>
              </a:tabLst>
            </a:pPr>
            <a:r>
              <a: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Roční výroba				cca 52 000 kWh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34880" algn="l"/>
                <a:tab pos="884159" algn="l"/>
                <a:tab pos="1333440" algn="l"/>
                <a:tab pos="1782720" algn="l"/>
                <a:tab pos="2232000" algn="l"/>
                <a:tab pos="2681280" algn="l"/>
                <a:tab pos="3130200" algn="l"/>
                <a:tab pos="3579480" algn="l"/>
                <a:tab pos="4028759" algn="l"/>
                <a:tab pos="4478040" algn="l"/>
                <a:tab pos="4927320" algn="l"/>
                <a:tab pos="5389560" algn="l"/>
                <a:tab pos="5825880" algn="l"/>
                <a:tab pos="6275160" algn="l"/>
                <a:tab pos="6724440" algn="l"/>
                <a:tab pos="7173720" algn="l"/>
                <a:tab pos="7623000" algn="l"/>
                <a:tab pos="8072279" algn="l"/>
                <a:tab pos="8521560" algn="l"/>
                <a:tab pos="8970840" algn="l"/>
                <a:tab pos="8972280" algn="l"/>
                <a:tab pos="9421560" algn="l"/>
                <a:tab pos="9870840" algn="l"/>
                <a:tab pos="10321920" algn="l"/>
                <a:tab pos="10779119" algn="l"/>
                <a:tab pos="10780560" algn="l"/>
                <a:tab pos="10782000" algn="l"/>
              </a:tabLst>
            </a:pPr>
            <a:r>
              <a: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Čistý výnos				 cca 460 000 Kč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34880" algn="l"/>
                <a:tab pos="884159" algn="l"/>
                <a:tab pos="1333440" algn="l"/>
                <a:tab pos="1782720" algn="l"/>
                <a:tab pos="2232000" algn="l"/>
                <a:tab pos="2681280" algn="l"/>
                <a:tab pos="3130200" algn="l"/>
                <a:tab pos="3579480" algn="l"/>
                <a:tab pos="4028759" algn="l"/>
                <a:tab pos="4478040" algn="l"/>
                <a:tab pos="4927320" algn="l"/>
                <a:tab pos="5389560" algn="l"/>
                <a:tab pos="5825880" algn="l"/>
                <a:tab pos="6275160" algn="l"/>
                <a:tab pos="6724440" algn="l"/>
                <a:tab pos="7173720" algn="l"/>
                <a:tab pos="7623000" algn="l"/>
                <a:tab pos="8072279" algn="l"/>
                <a:tab pos="8521560" algn="l"/>
                <a:tab pos="8970840" algn="l"/>
                <a:tab pos="8972280" algn="l"/>
                <a:tab pos="9421560" algn="l"/>
                <a:tab pos="9870840" algn="l"/>
                <a:tab pos="10321920" algn="l"/>
                <a:tab pos="10779119" algn="l"/>
                <a:tab pos="10780560" algn="l"/>
                <a:tab pos="10782000" algn="l"/>
              </a:tabLst>
            </a:pPr>
            <a:r>
              <a: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Podíl pro obec			cca 40 000 Kč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34880" algn="l"/>
                <a:tab pos="884159" algn="l"/>
                <a:tab pos="1333440" algn="l"/>
                <a:tab pos="1782720" algn="l"/>
                <a:tab pos="2232000" algn="l"/>
                <a:tab pos="2681280" algn="l"/>
                <a:tab pos="3130200" algn="l"/>
                <a:tab pos="3579480" algn="l"/>
                <a:tab pos="4028759" algn="l"/>
                <a:tab pos="4478040" algn="l"/>
                <a:tab pos="4927320" algn="l"/>
                <a:tab pos="5389560" algn="l"/>
                <a:tab pos="5825880" algn="l"/>
                <a:tab pos="6275160" algn="l"/>
                <a:tab pos="6724440" algn="l"/>
                <a:tab pos="7173720" algn="l"/>
                <a:tab pos="7623000" algn="l"/>
                <a:tab pos="8072279" algn="l"/>
                <a:tab pos="8521560" algn="l"/>
                <a:tab pos="8970840" algn="l"/>
                <a:tab pos="8972280" algn="l"/>
                <a:tab pos="9421560" algn="l"/>
                <a:tab pos="9870840" algn="l"/>
                <a:tab pos="10321920" algn="l"/>
                <a:tab pos="10779119" algn="l"/>
                <a:tab pos="10780560" algn="l"/>
                <a:tab pos="10782000" algn="l"/>
              </a:tabLst>
            </a:pPr>
            <a:r>
              <a: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	Podíly pro nadace		cca 140 000 Kč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1199"/>
              </a:spcBef>
              <a:spcAft>
                <a:spcPts val="998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96"/>
    </mc:Choice>
    <mc:Fallback>
      <p:transition spd="slow" advTm="4096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A135CE68-301F-402C-AFBC-A0FE99B3AB8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181080" y="-27000"/>
            <a:ext cx="9469440" cy="7100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C0B96517-AC5D-48D1-9A32-37102CE69AD9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243000"/>
            <a:ext cx="9239040" cy="74962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E8CBEE3E-FE45-4DF8-BC5B-EF94520097CD}"/>
              </a:ext>
            </a:extLst>
          </p:cNvPr>
          <p:cNvSpPr/>
          <p:nvPr/>
        </p:nvSpPr>
        <p:spPr>
          <a:xfrm>
            <a:off x="1332000" y="5157720"/>
            <a:ext cx="6516720" cy="13435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Pokud přijíždíte k Hostětínu za tmy, neuvidíte záři do nebe jako u jiných sídel.</a:t>
            </a:r>
            <a:b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</a:b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Svítíme si jen tam, kam potřebujeme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 — na chodníky a silnice.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68"/>
    </mc:Choice>
    <mc:Fallback>
      <p:transition spd="slow" advTm="7168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84DF0CCD-ED29-49E5-AC71-333A3EC3F64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504719" y="-2532240"/>
            <a:ext cx="9756720" cy="13017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AA2B393A-B885-4541-A394-DF1BD449F5F0}"/>
              </a:ext>
            </a:extLst>
          </p:cNvPr>
          <p:cNvSpPr/>
          <p:nvPr/>
        </p:nvSpPr>
        <p:spPr>
          <a:xfrm>
            <a:off x="6048360" y="1573200"/>
            <a:ext cx="2519280" cy="30196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Umožnila  to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obnova  veřejného osvětlení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. Čtyřicet úsporných, plně stíněných svítidel ušetří obci až třetinu původních nákladů za elektřinu.</a:t>
            </a: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29D5C065-24C9-43D9-AA22-DCAE039C5E3D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58640"/>
            <a:ext cx="9239040" cy="7715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68"/>
    </mc:Choice>
    <mc:Fallback>
      <p:transition spd="slow" advTm="7168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20901697-25B4-42BA-A87F-E3A7C30124E7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179280" y="755639"/>
            <a:ext cx="9396360" cy="62643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F992EEE3-2806-4103-95E1-A1DB748ADD47}"/>
              </a:ext>
            </a:extLst>
          </p:cNvPr>
          <p:cNvSpPr/>
          <p:nvPr/>
        </p:nvSpPr>
        <p:spPr>
          <a:xfrm>
            <a:off x="3060720" y="5759280"/>
            <a:ext cx="6083280" cy="1069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Pasivní dům, sídlo Centra Veronica Hostětín, má</a:t>
            </a:r>
            <a:b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</a:b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7–10× nižší spotřebu energie</a:t>
            </a:r>
            <a:b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</a:b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ve srovnání s běžnými domy. Byl postaven roku 2006.</a:t>
            </a: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49178D38-AA1D-4D9F-865A-8078C794E29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243000"/>
            <a:ext cx="9239040" cy="7496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">
            <a:extLst>
              <a:ext uri="{FF2B5EF4-FFF2-40B4-BE49-F238E27FC236}">
                <a16:creationId xmlns:a16="http://schemas.microsoft.com/office/drawing/2014/main" id="{E744FD03-524C-4839-8C22-2F8280BDAC9C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6488280" y="900000"/>
            <a:ext cx="2690640" cy="197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44"/>
    </mc:Choice>
    <mc:Fallback>
      <p:transition spd="slow" advTm="6144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49ADEFBF-F338-4479-8BF5-E069B23706A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115920"/>
            <a:ext cx="9144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615F1B41-19A3-4EB2-8EEB-1D5C37D8D3E0}"/>
              </a:ext>
            </a:extLst>
          </p:cNvPr>
          <p:cNvSpPr/>
          <p:nvPr/>
        </p:nvSpPr>
        <p:spPr>
          <a:xfrm>
            <a:off x="3995640" y="4365720"/>
            <a:ext cx="4105440" cy="13435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Stavba využívá řadu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moderních i tradičních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 technologií, biomasu k vytápění, slunce k ohřevu vody.</a:t>
            </a: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AFE0FAA6-57E8-46E9-84C6-22191168C3F1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5868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44"/>
    </mc:Choice>
    <mc:Fallback>
      <p:transition spd="slow" advTm="6144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9A70AE54-5205-4B1C-876A-F3B0933A8F0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942839"/>
            <a:ext cx="9539280" cy="71564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DABF7CD1-8C3C-4E72-9D81-AC4B4C544455}"/>
              </a:ext>
            </a:extLst>
          </p:cNvPr>
          <p:cNvSpPr/>
          <p:nvPr/>
        </p:nvSpPr>
        <p:spPr>
          <a:xfrm>
            <a:off x="1800360" y="5040360"/>
            <a:ext cx="3311279" cy="14957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Při větrání domu se využívá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 rekuperace  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– zpětného získávání tepla</a:t>
            </a:r>
            <a:b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</a:b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z odpadního vzduchu.</a:t>
            </a: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59B00BAC-F09A-4552-9D01-1FB946D6B341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58680" y="-469800"/>
            <a:ext cx="8878680" cy="732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44"/>
    </mc:Choice>
    <mc:Fallback>
      <p:transition spd="slow" advTm="6144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9B492347-1DEA-420B-AC00-552EF76D9BD4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476280"/>
            <a:ext cx="9144000" cy="68817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5237CA65-60AF-427D-86BC-D878529785B6}"/>
              </a:ext>
            </a:extLst>
          </p:cNvPr>
          <p:cNvSpPr/>
          <p:nvPr/>
        </p:nvSpPr>
        <p:spPr>
          <a:xfrm>
            <a:off x="6370560" y="5505480"/>
            <a:ext cx="2089080" cy="794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… leží malá obec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Hostětín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.</a:t>
            </a: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F3A29CA4-6E30-4FF5-9868-953E74C269DE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0"/>
    </mc:Choice>
    <mc:Fallback>
      <p:transition spd="slow" advTm="512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2BE5BD11-AFCE-4956-B75B-28121262E60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6227640"/>
            <a:ext cx="9144000" cy="6271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B75374FA-56F3-4141-A2ED-7F8E32DC869C}"/>
              </a:ext>
            </a:extLst>
          </p:cNvPr>
          <p:cNvSpPr/>
          <p:nvPr/>
        </p:nvSpPr>
        <p:spPr>
          <a:xfrm>
            <a:off x="228600" y="0"/>
            <a:ext cx="7770959" cy="1600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87120" tIns="43560" rIns="87120" bIns="43560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3200" b="1" i="0" u="none" strike="noStrike" cap="none" baseline="0">
                <a:ln>
                  <a:noFill/>
                </a:ln>
                <a:solidFill>
                  <a:srgbClr val="FF9933"/>
                </a:solidFill>
                <a:effectLst>
                  <a:outerShdw dist="17961" dir="2700000">
                    <a:scrgbClr r="0" g="0" b="0"/>
                  </a:outerShdw>
                </a:effectLst>
                <a:latin typeface="Arial" pitchFamily="2"/>
                <a:ea typeface="Arial" pitchFamily="2"/>
                <a:cs typeface="Arial" pitchFamily="2"/>
              </a:rPr>
              <a:t>Seminární centrum Hostětín – 2019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3200" b="1" i="0" u="none" strike="noStrike" cap="none" baseline="0">
              <a:ln>
                <a:noFill/>
              </a:ln>
              <a:solidFill>
                <a:srgbClr val="FF9933"/>
              </a:solidFill>
              <a:effectLst>
                <a:outerShdw dist="17961" dir="2700000">
                  <a:scrgbClr r="0" g="0" b="0"/>
                </a:outerShdw>
              </a:effectLst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4" name="Přímá spojnice 3">
            <a:extLst>
              <a:ext uri="{FF2B5EF4-FFF2-40B4-BE49-F238E27FC236}">
                <a16:creationId xmlns:a16="http://schemas.microsoft.com/office/drawing/2014/main" id="{95131B95-48F3-428C-929F-133BD01D91E2}"/>
              </a:ext>
            </a:extLst>
          </p:cNvPr>
          <p:cNvSpPr/>
          <p:nvPr/>
        </p:nvSpPr>
        <p:spPr>
          <a:xfrm>
            <a:off x="293760" y="863639"/>
            <a:ext cx="7880400" cy="1441"/>
          </a:xfrm>
          <a:prstGeom prst="line">
            <a:avLst/>
          </a:prstGeom>
          <a:noFill/>
          <a:ln w="57240" cap="sq">
            <a:solidFill>
              <a:srgbClr val="FF9933"/>
            </a:solidFill>
            <a:prstDash val="solid"/>
            <a:miter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5" name="Volný tvar: obrazec 4">
            <a:extLst>
              <a:ext uri="{FF2B5EF4-FFF2-40B4-BE49-F238E27FC236}">
                <a16:creationId xmlns:a16="http://schemas.microsoft.com/office/drawing/2014/main" id="{C462E44D-E274-471E-87F5-0511C4D96DF1}"/>
              </a:ext>
            </a:extLst>
          </p:cNvPr>
          <p:cNvSpPr/>
          <p:nvPr/>
        </p:nvSpPr>
        <p:spPr>
          <a:xfrm>
            <a:off x="304920" y="5562720"/>
            <a:ext cx="4419360" cy="101915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6" name="Volný tvar: obrazec 5">
            <a:extLst>
              <a:ext uri="{FF2B5EF4-FFF2-40B4-BE49-F238E27FC236}">
                <a16:creationId xmlns:a16="http://schemas.microsoft.com/office/drawing/2014/main" id="{EF791033-CD31-498B-8225-E0F114022D35}"/>
              </a:ext>
            </a:extLst>
          </p:cNvPr>
          <p:cNvSpPr/>
          <p:nvPr/>
        </p:nvSpPr>
        <p:spPr>
          <a:xfrm>
            <a:off x="287280" y="1007999"/>
            <a:ext cx="4314960" cy="682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000" b="1" i="0" u="none" strike="noStrike" cap="none" baseline="0">
                <a:ln>
                  <a:noFill/>
                </a:ln>
                <a:solidFill>
                  <a:srgbClr val="006699"/>
                </a:solidFill>
                <a:latin typeface="Arial" pitchFamily="2"/>
                <a:ea typeface="Arial" pitchFamily="2"/>
                <a:cs typeface="Arial" pitchFamily="2"/>
              </a:rPr>
              <a:t>Měříme a vidíme!</a:t>
            </a:r>
          </a:p>
        </p:txBody>
      </p:sp>
      <p:pic>
        <p:nvPicPr>
          <p:cNvPr id="7" name="">
            <a:extLst>
              <a:ext uri="{FF2B5EF4-FFF2-40B4-BE49-F238E27FC236}">
                <a16:creationId xmlns:a16="http://schemas.microsoft.com/office/drawing/2014/main" id="{4E130F51-0A86-40D6-8F4F-B45CA8C79FF3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1296000" y="1369800"/>
            <a:ext cx="7094160" cy="5043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708BA9F6-EE66-455E-8D02-4AE1603B19B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16960" y="561960"/>
            <a:ext cx="8640000" cy="6141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1C8F7B7D-534A-4DC8-BDFF-E8D8955EFCF4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230560" y="31320"/>
            <a:ext cx="484812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395C22A5-FF42-49FD-810F-E528862F4EC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6360" y="-243000"/>
            <a:ext cx="9239040" cy="74962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7B9EDA00-5B5F-455A-9F27-9C880EC3F945}"/>
              </a:ext>
            </a:extLst>
          </p:cNvPr>
          <p:cNvSpPr/>
          <p:nvPr/>
        </p:nvSpPr>
        <p:spPr>
          <a:xfrm>
            <a:off x="250920" y="2382840"/>
            <a:ext cx="3457439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800"/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800"/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D048B9C4-AD39-422C-BA07-47E89A29CD03}"/>
              </a:ext>
            </a:extLst>
          </p:cNvPr>
          <p:cNvGrpSpPr/>
          <p:nvPr/>
        </p:nvGrpSpPr>
        <p:grpSpPr>
          <a:xfrm>
            <a:off x="900000" y="1079639"/>
            <a:ext cx="8078760" cy="4659121"/>
            <a:chOff x="900000" y="1079639"/>
            <a:chExt cx="8078760" cy="4659121"/>
          </a:xfrm>
        </p:grpSpPr>
        <p:sp>
          <p:nvSpPr>
            <p:cNvPr id="5" name="Volný tvar: obrazec 4">
              <a:extLst>
                <a:ext uri="{FF2B5EF4-FFF2-40B4-BE49-F238E27FC236}">
                  <a16:creationId xmlns:a16="http://schemas.microsoft.com/office/drawing/2014/main" id="{7718D271-D59E-4CF6-B524-5B756E51D83C}"/>
                </a:ext>
              </a:extLst>
            </p:cNvPr>
            <p:cNvSpPr/>
            <p:nvPr/>
          </p:nvSpPr>
          <p:spPr>
            <a:xfrm>
              <a:off x="5907240" y="5151240"/>
              <a:ext cx="3033000" cy="56016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33CC33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1000"/>
                </a:lnSpc>
                <a:spcBef>
                  <a:spcPts val="697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cs-CZ" sz="2800" b="0" i="0" u="none" strike="noStrike" cap="none" baseline="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           1219</a:t>
              </a:r>
            </a:p>
          </p:txBody>
        </p:sp>
        <p:sp>
          <p:nvSpPr>
            <p:cNvPr id="6" name="Volný tvar: obrazec 5">
              <a:extLst>
                <a:ext uri="{FF2B5EF4-FFF2-40B4-BE49-F238E27FC236}">
                  <a16:creationId xmlns:a16="http://schemas.microsoft.com/office/drawing/2014/main" id="{5E34D6AE-C8C0-4B3F-ACCD-C4AE2D66FD5A}"/>
                </a:ext>
              </a:extLst>
            </p:cNvPr>
            <p:cNvSpPr/>
            <p:nvPr/>
          </p:nvSpPr>
          <p:spPr>
            <a:xfrm>
              <a:off x="900000" y="5151240"/>
              <a:ext cx="4980240" cy="56016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33CC33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1000"/>
                </a:lnSpc>
                <a:spcBef>
                  <a:spcPts val="697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cs-CZ" sz="2800" b="1" i="0" u="none" strike="noStrike" cap="none" baseline="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Celkem</a:t>
              </a:r>
            </a:p>
          </p:txBody>
        </p:sp>
        <p:sp>
          <p:nvSpPr>
            <p:cNvPr id="7" name="Volný tvar: obrazec 6">
              <a:extLst>
                <a:ext uri="{FF2B5EF4-FFF2-40B4-BE49-F238E27FC236}">
                  <a16:creationId xmlns:a16="http://schemas.microsoft.com/office/drawing/2014/main" id="{E26B7015-8B12-46F0-89ED-6991AA4553BF}"/>
                </a:ext>
              </a:extLst>
            </p:cNvPr>
            <p:cNvSpPr/>
            <p:nvPr/>
          </p:nvSpPr>
          <p:spPr>
            <a:xfrm>
              <a:off x="5907240" y="4523040"/>
              <a:ext cx="3033000" cy="60264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66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1000"/>
                </a:lnSpc>
                <a:spcBef>
                  <a:spcPts val="697"/>
                </a:spcBef>
                <a:spcAft>
                  <a:spcPts val="0"/>
                </a:spcAft>
                <a:buNone/>
                <a:tabLst>
                  <a:tab pos="0" algn="l"/>
                  <a:tab pos="426960" algn="l"/>
                  <a:tab pos="876239" algn="l"/>
                  <a:tab pos="1325520" algn="l"/>
                  <a:tab pos="1774800" algn="l"/>
                  <a:tab pos="2224080" algn="l"/>
                  <a:tab pos="2673000" algn="l"/>
                  <a:tab pos="3122280" algn="l"/>
                  <a:tab pos="3571560" algn="l"/>
                  <a:tab pos="4020840" algn="l"/>
                  <a:tab pos="4470120" algn="l"/>
                  <a:tab pos="4919400" algn="l"/>
                  <a:tab pos="5389560" algn="l"/>
                  <a:tab pos="5817960" algn="l"/>
                  <a:tab pos="6267240" algn="l"/>
                  <a:tab pos="6716520" algn="l"/>
                  <a:tab pos="7165799" algn="l"/>
                  <a:tab pos="7615080" algn="l"/>
                  <a:tab pos="8064360" algn="l"/>
                  <a:tab pos="8513640" algn="l"/>
                  <a:tab pos="8962920" algn="l"/>
                  <a:tab pos="8964360" algn="l"/>
                  <a:tab pos="9413640" algn="l"/>
                  <a:tab pos="9862920" algn="l"/>
                  <a:tab pos="10321920" algn="l"/>
                  <a:tab pos="10779119" algn="l"/>
                  <a:tab pos="10780560" algn="l"/>
                  <a:tab pos="10782000" algn="l"/>
                </a:tabLst>
              </a:pPr>
              <a:r>
                <a:rPr lang="cs-CZ" sz="2800" b="0" i="0" u="none" strike="noStrike" cap="none" baseline="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     		          2</a:t>
              </a:r>
            </a:p>
          </p:txBody>
        </p:sp>
        <p:sp>
          <p:nvSpPr>
            <p:cNvPr id="8" name="Volný tvar: obrazec 7">
              <a:extLst>
                <a:ext uri="{FF2B5EF4-FFF2-40B4-BE49-F238E27FC236}">
                  <a16:creationId xmlns:a16="http://schemas.microsoft.com/office/drawing/2014/main" id="{25896BCF-5CFF-42EB-A143-497AEC906339}"/>
                </a:ext>
              </a:extLst>
            </p:cNvPr>
            <p:cNvSpPr/>
            <p:nvPr/>
          </p:nvSpPr>
          <p:spPr>
            <a:xfrm>
              <a:off x="900000" y="4523040"/>
              <a:ext cx="4980240" cy="60264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66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1000"/>
                </a:lnSpc>
                <a:spcBef>
                  <a:spcPts val="697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cs-CZ" sz="2800" b="0" i="1" u="none" strike="noStrike" cap="none" baseline="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Šetrné osvětlení</a:t>
              </a:r>
            </a:p>
          </p:txBody>
        </p:sp>
        <p:sp>
          <p:nvSpPr>
            <p:cNvPr id="9" name="Volný tvar: obrazec 8">
              <a:extLst>
                <a:ext uri="{FF2B5EF4-FFF2-40B4-BE49-F238E27FC236}">
                  <a16:creationId xmlns:a16="http://schemas.microsoft.com/office/drawing/2014/main" id="{F7A0781F-C972-4D58-9676-6EBF379A6628}"/>
                </a:ext>
              </a:extLst>
            </p:cNvPr>
            <p:cNvSpPr/>
            <p:nvPr/>
          </p:nvSpPr>
          <p:spPr>
            <a:xfrm>
              <a:off x="5907240" y="3812040"/>
              <a:ext cx="3033000" cy="684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66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1882440" marR="0" lvl="2" indent="-490320" algn="l" rtl="0" hangingPunct="1">
                <a:lnSpc>
                  <a:spcPct val="101000"/>
                </a:lnSpc>
                <a:spcBef>
                  <a:spcPts val="697"/>
                </a:spcBef>
                <a:spcAft>
                  <a:spcPts val="0"/>
                </a:spcAft>
                <a:buNone/>
                <a:tabLst>
                  <a:tab pos="1882440" algn="l"/>
                  <a:tab pos="2331359" algn="l"/>
                  <a:tab pos="2780639" algn="l"/>
                  <a:tab pos="3229920" algn="l"/>
                  <a:tab pos="3679200" algn="l"/>
                  <a:tab pos="4128480" algn="l"/>
                  <a:tab pos="4577760" algn="l"/>
                  <a:tab pos="5027040" algn="l"/>
                  <a:tab pos="5476320" algn="l"/>
                  <a:tab pos="5925599" algn="l"/>
                  <a:tab pos="6374880" algn="l"/>
                  <a:tab pos="6824159" algn="l"/>
                  <a:tab pos="7273440" algn="l"/>
                  <a:tab pos="7722720" algn="l"/>
                  <a:tab pos="8172000" algn="l"/>
                  <a:tab pos="8621280" algn="l"/>
                  <a:tab pos="9070560" algn="l"/>
                  <a:tab pos="9519840" algn="l"/>
                  <a:tab pos="9969119" algn="l"/>
                  <a:tab pos="10418400" algn="l"/>
                  <a:tab pos="10867680" algn="l"/>
                </a:tabLst>
              </a:pPr>
              <a:r>
                <a:rPr lang="cs-CZ" sz="2800" b="0" i="0" u="none" strike="noStrike" cap="none" baseline="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   1092</a:t>
              </a:r>
            </a:p>
          </p:txBody>
        </p:sp>
        <p:sp>
          <p:nvSpPr>
            <p:cNvPr id="10" name="Volný tvar: obrazec 9">
              <a:extLst>
                <a:ext uri="{FF2B5EF4-FFF2-40B4-BE49-F238E27FC236}">
                  <a16:creationId xmlns:a16="http://schemas.microsoft.com/office/drawing/2014/main" id="{32EE52FD-CE0D-4686-8D96-CB046D32FE8F}"/>
                </a:ext>
              </a:extLst>
            </p:cNvPr>
            <p:cNvSpPr/>
            <p:nvPr/>
          </p:nvSpPr>
          <p:spPr>
            <a:xfrm>
              <a:off x="900000" y="3812040"/>
              <a:ext cx="4980240" cy="684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66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1000"/>
                </a:lnSpc>
                <a:spcBef>
                  <a:spcPts val="697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cs-CZ" sz="2800" b="0" i="1" u="none" strike="noStrike" cap="none" baseline="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Biomasová výtopna</a:t>
              </a:r>
            </a:p>
          </p:txBody>
        </p:sp>
        <p:sp>
          <p:nvSpPr>
            <p:cNvPr id="11" name="Volný tvar: obrazec 10">
              <a:extLst>
                <a:ext uri="{FF2B5EF4-FFF2-40B4-BE49-F238E27FC236}">
                  <a16:creationId xmlns:a16="http://schemas.microsoft.com/office/drawing/2014/main" id="{1F3D36ED-191A-461A-8B3B-82DFF017FE5E}"/>
                </a:ext>
              </a:extLst>
            </p:cNvPr>
            <p:cNvSpPr/>
            <p:nvPr/>
          </p:nvSpPr>
          <p:spPr>
            <a:xfrm>
              <a:off x="5907240" y="2780639"/>
              <a:ext cx="3033000" cy="10249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66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2055600" marR="0" lvl="4" indent="-208080" algn="l" rtl="0" hangingPunct="1">
                <a:lnSpc>
                  <a:spcPct val="101000"/>
                </a:lnSpc>
                <a:spcBef>
                  <a:spcPts val="697"/>
                </a:spcBef>
                <a:spcAft>
                  <a:spcPts val="0"/>
                </a:spcAft>
                <a:buNone/>
                <a:tabLst>
                  <a:tab pos="2055600" algn="l"/>
                  <a:tab pos="2504519" algn="l"/>
                  <a:tab pos="2953799" algn="l"/>
                  <a:tab pos="3403080" algn="l"/>
                  <a:tab pos="3852360" algn="l"/>
                  <a:tab pos="4301640" algn="l"/>
                  <a:tab pos="4750920" algn="l"/>
                  <a:tab pos="5200200" algn="l"/>
                  <a:tab pos="5649480" algn="l"/>
                  <a:tab pos="6098759" algn="l"/>
                  <a:tab pos="6548040" algn="l"/>
                  <a:tab pos="6997319" algn="l"/>
                  <a:tab pos="7446600" algn="l"/>
                  <a:tab pos="7895880" algn="l"/>
                  <a:tab pos="8345160" algn="l"/>
                  <a:tab pos="8794440" algn="l"/>
                  <a:tab pos="9243720" algn="l"/>
                  <a:tab pos="9693000" algn="l"/>
                  <a:tab pos="10142279" algn="l"/>
                  <a:tab pos="10591560" algn="l"/>
                  <a:tab pos="11040840" algn="l"/>
                </a:tabLst>
              </a:pPr>
              <a:r>
                <a:rPr lang="cs-CZ" sz="2800" b="0" i="0" u="none" strike="noStrike" cap="none" baseline="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 113</a:t>
              </a:r>
            </a:p>
          </p:txBody>
        </p:sp>
        <p:sp>
          <p:nvSpPr>
            <p:cNvPr id="12" name="Volný tvar: obrazec 11">
              <a:extLst>
                <a:ext uri="{FF2B5EF4-FFF2-40B4-BE49-F238E27FC236}">
                  <a16:creationId xmlns:a16="http://schemas.microsoft.com/office/drawing/2014/main" id="{28F834AC-EB56-4A2A-B5CC-10D8BD54AA56}"/>
                </a:ext>
              </a:extLst>
            </p:cNvPr>
            <p:cNvSpPr/>
            <p:nvPr/>
          </p:nvSpPr>
          <p:spPr>
            <a:xfrm>
              <a:off x="900000" y="2780639"/>
              <a:ext cx="4980240" cy="10249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66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1000"/>
                </a:lnSpc>
                <a:spcBef>
                  <a:spcPts val="697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cs-CZ" sz="2800" b="0" i="1" u="none" strike="noStrike" cap="none" baseline="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Solární systémy</a:t>
              </a:r>
            </a:p>
          </p:txBody>
        </p:sp>
        <p:sp>
          <p:nvSpPr>
            <p:cNvPr id="13" name="Volný tvar: obrazec 12">
              <a:extLst>
                <a:ext uri="{FF2B5EF4-FFF2-40B4-BE49-F238E27FC236}">
                  <a16:creationId xmlns:a16="http://schemas.microsoft.com/office/drawing/2014/main" id="{2AD424E2-5E67-498B-A3CC-ED2B4A39A9DC}"/>
                </a:ext>
              </a:extLst>
            </p:cNvPr>
            <p:cNvSpPr/>
            <p:nvPr/>
          </p:nvSpPr>
          <p:spPr>
            <a:xfrm>
              <a:off x="5907240" y="2194920"/>
              <a:ext cx="3033000" cy="559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66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741239" marR="0" lvl="1" indent="-263520" algn="l" rtl="0" hangingPunct="1">
                <a:lnSpc>
                  <a:spcPct val="101000"/>
                </a:lnSpc>
                <a:spcBef>
                  <a:spcPts val="697"/>
                </a:spcBef>
                <a:spcAft>
                  <a:spcPts val="0"/>
                </a:spcAft>
                <a:buNone/>
                <a:tabLst>
                  <a:tab pos="741239" algn="l"/>
                  <a:tab pos="1190158" algn="l"/>
                  <a:tab pos="1639438" algn="l"/>
                  <a:tab pos="2088719" algn="l"/>
                  <a:tab pos="2537999" algn="l"/>
                  <a:tab pos="2987279" algn="l"/>
                  <a:tab pos="3436559" algn="l"/>
                  <a:tab pos="3885839" algn="l"/>
                  <a:tab pos="4335119" algn="l"/>
                  <a:tab pos="4784398" algn="l"/>
                  <a:tab pos="5233679" algn="l"/>
                  <a:tab pos="5682958" algn="l"/>
                  <a:tab pos="6132239" algn="l"/>
                  <a:tab pos="6581519" algn="l"/>
                  <a:tab pos="7030799" algn="l"/>
                  <a:tab pos="7480079" algn="l"/>
                  <a:tab pos="7929359" algn="l"/>
                  <a:tab pos="8378639" algn="l"/>
                  <a:tab pos="8827918" algn="l"/>
                  <a:tab pos="9277199" algn="l"/>
                  <a:tab pos="9726479" algn="l"/>
                </a:tabLst>
              </a:pPr>
              <a:r>
                <a:rPr lang="cs-CZ" sz="2800" b="0" i="0" u="none" strike="noStrike" cap="none" baseline="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               12</a:t>
              </a:r>
            </a:p>
          </p:txBody>
        </p:sp>
        <p:sp>
          <p:nvSpPr>
            <p:cNvPr id="14" name="Volný tvar: obrazec 13">
              <a:extLst>
                <a:ext uri="{FF2B5EF4-FFF2-40B4-BE49-F238E27FC236}">
                  <a16:creationId xmlns:a16="http://schemas.microsoft.com/office/drawing/2014/main" id="{31C60185-5B88-4CFF-81C8-29D29541F99B}"/>
                </a:ext>
              </a:extLst>
            </p:cNvPr>
            <p:cNvSpPr/>
            <p:nvPr/>
          </p:nvSpPr>
          <p:spPr>
            <a:xfrm>
              <a:off x="900000" y="2194920"/>
              <a:ext cx="4980240" cy="5598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66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1000"/>
                </a:lnSpc>
                <a:spcBef>
                  <a:spcPts val="697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cs-CZ" sz="2800" b="0" i="1" u="none" strike="noStrike" cap="none" baseline="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Kořenová čistírna</a:t>
              </a:r>
            </a:p>
          </p:txBody>
        </p:sp>
        <p:sp>
          <p:nvSpPr>
            <p:cNvPr id="15" name="Volný tvar: obrazec 14">
              <a:extLst>
                <a:ext uri="{FF2B5EF4-FFF2-40B4-BE49-F238E27FC236}">
                  <a16:creationId xmlns:a16="http://schemas.microsoft.com/office/drawing/2014/main" id="{B82BE095-CBD2-4B18-9585-F5F4BBF48EF2}"/>
                </a:ext>
              </a:extLst>
            </p:cNvPr>
            <p:cNvSpPr/>
            <p:nvPr/>
          </p:nvSpPr>
          <p:spPr>
            <a:xfrm>
              <a:off x="5907240" y="1123560"/>
              <a:ext cx="3033000" cy="1044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66FF66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1000"/>
                </a:lnSpc>
                <a:spcBef>
                  <a:spcPts val="697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cs-CZ" sz="2800" b="1" i="0" u="none" strike="noStrike" cap="none" baseline="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Úspory emisí CO</a:t>
              </a:r>
              <a:r>
                <a:rPr lang="cs-CZ" sz="2800" b="1" i="0" u="none" strike="noStrike" cap="none" baseline="-3300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2</a:t>
              </a:r>
              <a:r>
                <a:rPr lang="cs-CZ" sz="2800" b="1" i="0" u="none" strike="noStrike" cap="none" baseline="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 v tunách</a:t>
              </a:r>
            </a:p>
          </p:txBody>
        </p:sp>
        <p:sp>
          <p:nvSpPr>
            <p:cNvPr id="16" name="Volný tvar: obrazec 15">
              <a:extLst>
                <a:ext uri="{FF2B5EF4-FFF2-40B4-BE49-F238E27FC236}">
                  <a16:creationId xmlns:a16="http://schemas.microsoft.com/office/drawing/2014/main" id="{3859B32C-66D8-4566-862E-39AD7D43AAA6}"/>
                </a:ext>
              </a:extLst>
            </p:cNvPr>
            <p:cNvSpPr/>
            <p:nvPr/>
          </p:nvSpPr>
          <p:spPr>
            <a:xfrm>
              <a:off x="900000" y="1123560"/>
              <a:ext cx="4980240" cy="1044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66FF66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1000"/>
                </a:lnSpc>
                <a:spcBef>
                  <a:spcPts val="697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cs-CZ" sz="2800" b="1" i="0" u="none" strike="noStrike" cap="none" baseline="0">
                  <a:ln>
                    <a:noFill/>
                  </a:ln>
                  <a:solidFill>
                    <a:srgbClr val="000000"/>
                  </a:solidFill>
                  <a:latin typeface="Verdana" pitchFamily="34"/>
                  <a:ea typeface="Arial" pitchFamily="2"/>
                  <a:cs typeface="Arial" pitchFamily="2"/>
                </a:rPr>
                <a:t>Projekt</a:t>
              </a:r>
            </a:p>
          </p:txBody>
        </p:sp>
        <p:sp>
          <p:nvSpPr>
            <p:cNvPr id="17" name="Přímá spojnice 16">
              <a:extLst>
                <a:ext uri="{FF2B5EF4-FFF2-40B4-BE49-F238E27FC236}">
                  <a16:creationId xmlns:a16="http://schemas.microsoft.com/office/drawing/2014/main" id="{4C863C4D-03AA-4EDB-86A4-D5F95646CFE5}"/>
                </a:ext>
              </a:extLst>
            </p:cNvPr>
            <p:cNvSpPr/>
            <p:nvPr/>
          </p:nvSpPr>
          <p:spPr>
            <a:xfrm>
              <a:off x="910799" y="1079639"/>
              <a:ext cx="8051761" cy="0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endParaRPr>
            </a:p>
          </p:txBody>
        </p:sp>
        <p:sp>
          <p:nvSpPr>
            <p:cNvPr id="18" name="Přímá spojnice 17">
              <a:extLst>
                <a:ext uri="{FF2B5EF4-FFF2-40B4-BE49-F238E27FC236}">
                  <a16:creationId xmlns:a16="http://schemas.microsoft.com/office/drawing/2014/main" id="{5CED2B87-6805-4B71-B994-0A0ED76BE8DF}"/>
                </a:ext>
              </a:extLst>
            </p:cNvPr>
            <p:cNvSpPr/>
            <p:nvPr/>
          </p:nvSpPr>
          <p:spPr>
            <a:xfrm>
              <a:off x="900000" y="2194920"/>
              <a:ext cx="8051760" cy="0"/>
            </a:xfrm>
            <a:prstGeom prst="line">
              <a:avLst/>
            </a:prstGeom>
            <a:noFill/>
            <a:ln w="12600" cap="sq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endParaRPr>
            </a:p>
          </p:txBody>
        </p:sp>
        <p:sp>
          <p:nvSpPr>
            <p:cNvPr id="19" name="Přímá spojnice 18">
              <a:extLst>
                <a:ext uri="{FF2B5EF4-FFF2-40B4-BE49-F238E27FC236}">
                  <a16:creationId xmlns:a16="http://schemas.microsoft.com/office/drawing/2014/main" id="{BF021899-72C5-4EBA-8CD1-759972E5001E}"/>
                </a:ext>
              </a:extLst>
            </p:cNvPr>
            <p:cNvSpPr/>
            <p:nvPr/>
          </p:nvSpPr>
          <p:spPr>
            <a:xfrm>
              <a:off x="900000" y="2780639"/>
              <a:ext cx="8051760" cy="0"/>
            </a:xfrm>
            <a:prstGeom prst="line">
              <a:avLst/>
            </a:prstGeom>
            <a:noFill/>
            <a:ln w="12600" cap="sq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endParaRPr>
            </a:p>
          </p:txBody>
        </p:sp>
        <p:sp>
          <p:nvSpPr>
            <p:cNvPr id="20" name="Přímá spojnice 19">
              <a:extLst>
                <a:ext uri="{FF2B5EF4-FFF2-40B4-BE49-F238E27FC236}">
                  <a16:creationId xmlns:a16="http://schemas.microsoft.com/office/drawing/2014/main" id="{7676D7B5-5AC9-4E1D-B324-8F692B7FD721}"/>
                </a:ext>
              </a:extLst>
            </p:cNvPr>
            <p:cNvSpPr/>
            <p:nvPr/>
          </p:nvSpPr>
          <p:spPr>
            <a:xfrm>
              <a:off x="900000" y="3812040"/>
              <a:ext cx="8051760" cy="0"/>
            </a:xfrm>
            <a:prstGeom prst="line">
              <a:avLst/>
            </a:prstGeom>
            <a:noFill/>
            <a:ln w="12600" cap="sq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endParaRPr>
            </a:p>
          </p:txBody>
        </p:sp>
        <p:sp>
          <p:nvSpPr>
            <p:cNvPr id="21" name="Přímá spojnice 20">
              <a:extLst>
                <a:ext uri="{FF2B5EF4-FFF2-40B4-BE49-F238E27FC236}">
                  <a16:creationId xmlns:a16="http://schemas.microsoft.com/office/drawing/2014/main" id="{12229328-51AD-4516-9744-481CC32CA02D}"/>
                </a:ext>
              </a:extLst>
            </p:cNvPr>
            <p:cNvSpPr/>
            <p:nvPr/>
          </p:nvSpPr>
          <p:spPr>
            <a:xfrm>
              <a:off x="900000" y="4523040"/>
              <a:ext cx="8051760" cy="0"/>
            </a:xfrm>
            <a:prstGeom prst="line">
              <a:avLst/>
            </a:prstGeom>
            <a:noFill/>
            <a:ln w="12600" cap="sq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endParaRPr>
            </a:p>
          </p:txBody>
        </p:sp>
        <p:sp>
          <p:nvSpPr>
            <p:cNvPr id="22" name="Přímá spojnice 21">
              <a:extLst>
                <a:ext uri="{FF2B5EF4-FFF2-40B4-BE49-F238E27FC236}">
                  <a16:creationId xmlns:a16="http://schemas.microsoft.com/office/drawing/2014/main" id="{634CA34A-3122-4FCB-A5FA-3845A87BD456}"/>
                </a:ext>
              </a:extLst>
            </p:cNvPr>
            <p:cNvSpPr/>
            <p:nvPr/>
          </p:nvSpPr>
          <p:spPr>
            <a:xfrm>
              <a:off x="900000" y="5151240"/>
              <a:ext cx="8051760" cy="0"/>
            </a:xfrm>
            <a:prstGeom prst="line">
              <a:avLst/>
            </a:prstGeom>
            <a:noFill/>
            <a:ln w="12600" cap="sq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endParaRPr>
            </a:p>
          </p:txBody>
        </p:sp>
        <p:sp>
          <p:nvSpPr>
            <p:cNvPr id="23" name="Přímá spojnice 22">
              <a:extLst>
                <a:ext uri="{FF2B5EF4-FFF2-40B4-BE49-F238E27FC236}">
                  <a16:creationId xmlns:a16="http://schemas.microsoft.com/office/drawing/2014/main" id="{B053698C-C04B-47A8-AD8A-884234CB5295}"/>
                </a:ext>
              </a:extLst>
            </p:cNvPr>
            <p:cNvSpPr/>
            <p:nvPr/>
          </p:nvSpPr>
          <p:spPr>
            <a:xfrm>
              <a:off x="900000" y="5738760"/>
              <a:ext cx="8051760" cy="0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endParaRPr>
            </a:p>
          </p:txBody>
        </p:sp>
        <p:sp>
          <p:nvSpPr>
            <p:cNvPr id="24" name="Přímá spojnice 23">
              <a:extLst>
                <a:ext uri="{FF2B5EF4-FFF2-40B4-BE49-F238E27FC236}">
                  <a16:creationId xmlns:a16="http://schemas.microsoft.com/office/drawing/2014/main" id="{236547B3-17BD-4455-A85D-1A10E11F8590}"/>
                </a:ext>
              </a:extLst>
            </p:cNvPr>
            <p:cNvSpPr/>
            <p:nvPr/>
          </p:nvSpPr>
          <p:spPr>
            <a:xfrm>
              <a:off x="900000" y="1123560"/>
              <a:ext cx="0" cy="4587840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endParaRPr>
            </a:p>
          </p:txBody>
        </p:sp>
        <p:sp>
          <p:nvSpPr>
            <p:cNvPr id="25" name="Přímá spojnice 24">
              <a:extLst>
                <a:ext uri="{FF2B5EF4-FFF2-40B4-BE49-F238E27FC236}">
                  <a16:creationId xmlns:a16="http://schemas.microsoft.com/office/drawing/2014/main" id="{8CC1CCB5-38DB-4CA0-B073-4C09AB1E2CB6}"/>
                </a:ext>
              </a:extLst>
            </p:cNvPr>
            <p:cNvSpPr/>
            <p:nvPr/>
          </p:nvSpPr>
          <p:spPr>
            <a:xfrm>
              <a:off x="5924520" y="1133280"/>
              <a:ext cx="0" cy="4587480"/>
            </a:xfrm>
            <a:prstGeom prst="line">
              <a:avLst/>
            </a:prstGeom>
            <a:noFill/>
            <a:ln w="12600" cap="sq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endParaRPr>
            </a:p>
          </p:txBody>
        </p:sp>
        <p:sp>
          <p:nvSpPr>
            <p:cNvPr id="26" name="Přímá spojnice 25">
              <a:extLst>
                <a:ext uri="{FF2B5EF4-FFF2-40B4-BE49-F238E27FC236}">
                  <a16:creationId xmlns:a16="http://schemas.microsoft.com/office/drawing/2014/main" id="{AEC7DD54-A06F-42B7-BE18-0F131AAED4B8}"/>
                </a:ext>
              </a:extLst>
            </p:cNvPr>
            <p:cNvSpPr/>
            <p:nvPr/>
          </p:nvSpPr>
          <p:spPr>
            <a:xfrm>
              <a:off x="8978760" y="1123560"/>
              <a:ext cx="0" cy="4587840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1">
              <a:noAutofit/>
            </a:bodyPr>
            <a:lstStyle/>
            <a:p>
              <a:pPr marL="0" marR="0" lvl="0" indent="0" algn="l" rtl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endParaRPr>
            </a:p>
          </p:txBody>
        </p:sp>
      </p:grpSp>
      <p:pic>
        <p:nvPicPr>
          <p:cNvPr id="27" name="">
            <a:extLst>
              <a:ext uri="{FF2B5EF4-FFF2-40B4-BE49-F238E27FC236}">
                <a16:creationId xmlns:a16="http://schemas.microsoft.com/office/drawing/2014/main" id="{8DBA596C-44B7-4A89-B160-9984F192E12A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7343640" y="6119640"/>
            <a:ext cx="1800360" cy="632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C5DD6393-A710-47FC-AE6B-0DBE5A43E2A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181080" y="620640"/>
            <a:ext cx="9721800" cy="6462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0ECCDDA8-9C65-41C7-91CE-090AFB6EC92B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079C606E-9B4E-4B86-81D9-B745AE8404EA}"/>
              </a:ext>
            </a:extLst>
          </p:cNvPr>
          <p:cNvSpPr/>
          <p:nvPr/>
        </p:nvSpPr>
        <p:spPr>
          <a:xfrm>
            <a:off x="1403280" y="4797360"/>
            <a:ext cx="3600360" cy="1648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Našimi hlavními tématy jsou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ochrana klimatu, ekologické stavění</a:t>
            </a:r>
            <a:b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</a:b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a ovocnářství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11A19CAF-061E-4AD6-833B-235AB08CA74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2D58FF4D-56AD-4031-841B-6CD3FEDCC20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7343640" y="179280"/>
            <a:ext cx="1800360" cy="720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>
            <a:extLst>
              <a:ext uri="{FF2B5EF4-FFF2-40B4-BE49-F238E27FC236}">
                <a16:creationId xmlns:a16="http://schemas.microsoft.com/office/drawing/2014/main" id="{F448B8AC-CF20-4478-9697-C9A8E1DE4C1E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252000" y="900000"/>
            <a:ext cx="8788320" cy="586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Volný tvar: obrazec 4">
            <a:extLst>
              <a:ext uri="{FF2B5EF4-FFF2-40B4-BE49-F238E27FC236}">
                <a16:creationId xmlns:a16="http://schemas.microsoft.com/office/drawing/2014/main" id="{E1C9DB16-FF3E-4D4E-BB36-D38E402A24F1}"/>
              </a:ext>
            </a:extLst>
          </p:cNvPr>
          <p:cNvSpPr/>
          <p:nvPr/>
        </p:nvSpPr>
        <p:spPr>
          <a:xfrm>
            <a:off x="4103280" y="5328000"/>
            <a:ext cx="4608720" cy="1069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800"/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Pro školy připravujeme i dlouhodobé  programy či soutěže, například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klimatickou CO2 ligu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: obrazec 1">
            <a:extLst>
              <a:ext uri="{FF2B5EF4-FFF2-40B4-BE49-F238E27FC236}">
                <a16:creationId xmlns:a16="http://schemas.microsoft.com/office/drawing/2014/main" id="{1E54B3AC-7562-4D7E-B0FB-3F3837EA9555}"/>
              </a:ext>
            </a:extLst>
          </p:cNvPr>
          <p:cNvSpPr/>
          <p:nvPr/>
        </p:nvSpPr>
        <p:spPr>
          <a:xfrm>
            <a:off x="0" y="777960"/>
            <a:ext cx="9144000" cy="60800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0" i="0" u="none" strike="noStrike" cap="non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rPr>
              <a:t> </a:t>
            </a:r>
          </a:p>
        </p:txBody>
      </p:sp>
      <p:pic>
        <p:nvPicPr>
          <p:cNvPr id="3" name="">
            <a:extLst>
              <a:ext uri="{FF2B5EF4-FFF2-40B4-BE49-F238E27FC236}">
                <a16:creationId xmlns:a16="http://schemas.microsoft.com/office/drawing/2014/main" id="{E13D25EB-D3BA-4715-972A-9DF605C65733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5868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5A9E2255-AC36-45FC-BFB2-A9ECBACFFCB3}"/>
              </a:ext>
            </a:extLst>
          </p:cNvPr>
          <p:cNvSpPr/>
          <p:nvPr/>
        </p:nvSpPr>
        <p:spPr>
          <a:xfrm>
            <a:off x="3635279" y="900000"/>
            <a:ext cx="3889440" cy="1892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Dům slouží jako ekologické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vzdělávací středisko 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pro dospělé i děti.  Zároveň jej využívají místní pro obecní i soukromé akce. Lze sem přijet      i na dovolenou.</a:t>
            </a:r>
          </a:p>
        </p:txBody>
      </p:sp>
      <p:pic>
        <p:nvPicPr>
          <p:cNvPr id="5" name="">
            <a:extLst>
              <a:ext uri="{FF2B5EF4-FFF2-40B4-BE49-F238E27FC236}">
                <a16:creationId xmlns:a16="http://schemas.microsoft.com/office/drawing/2014/main" id="{5749F414-5643-4ED6-B7FB-EBB7948517E9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7199279" y="179280"/>
            <a:ext cx="1800360" cy="720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68"/>
    </mc:Choice>
    <mc:Fallback>
      <p:transition spd="slow" advTm="7168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88438133-815C-45B6-A14C-C9F6FE91DBF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144360" y="260280"/>
            <a:ext cx="9396360" cy="6832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0B69E204-C2DB-4AF4-9573-B0702E7ED06B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43308017-D93E-44D3-B38B-08F92CD623B3}"/>
              </a:ext>
            </a:extLst>
          </p:cNvPr>
          <p:cNvSpPr/>
          <p:nvPr/>
        </p:nvSpPr>
        <p:spPr>
          <a:xfrm>
            <a:off x="1368360" y="1271519"/>
            <a:ext cx="723600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 V neposlední řadě pro vzdělávání a inspiraci MAS.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Pozvánka!</a:t>
            </a:r>
          </a:p>
        </p:txBody>
      </p:sp>
      <p:pic>
        <p:nvPicPr>
          <p:cNvPr id="5" name="">
            <a:extLst>
              <a:ext uri="{FF2B5EF4-FFF2-40B4-BE49-F238E27FC236}">
                <a16:creationId xmlns:a16="http://schemas.microsoft.com/office/drawing/2014/main" id="{EE29CDD4-464E-41E1-8B27-96FF97E066AF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7380360" y="179280"/>
            <a:ext cx="1800000" cy="720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FBE9C60F-5BBF-4897-B392-6A10E37F8487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6360" y="-243000"/>
            <a:ext cx="9239040" cy="74962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1071E2D7-BF94-4ADE-AC0F-5EEDC66A0A4C}"/>
              </a:ext>
            </a:extLst>
          </p:cNvPr>
          <p:cNvSpPr/>
          <p:nvPr/>
        </p:nvSpPr>
        <p:spPr>
          <a:xfrm>
            <a:off x="466560" y="1851119"/>
            <a:ext cx="640908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F15C430E-F0A8-4A21-ADA1-7DDBF8C3068A}"/>
              </a:ext>
            </a:extLst>
          </p:cNvPr>
          <p:cNvSpPr/>
          <p:nvPr/>
        </p:nvSpPr>
        <p:spPr>
          <a:xfrm>
            <a:off x="250920" y="2382840"/>
            <a:ext cx="3457439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pic>
        <p:nvPicPr>
          <p:cNvPr id="5" name="">
            <a:extLst>
              <a:ext uri="{FF2B5EF4-FFF2-40B4-BE49-F238E27FC236}">
                <a16:creationId xmlns:a16="http://schemas.microsoft.com/office/drawing/2014/main" id="{ADE975EC-59BF-4CE7-BBE9-D5B283A5C838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1079639" y="4140360"/>
            <a:ext cx="1944720" cy="26650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Volný tvar: obrazec 5">
            <a:extLst>
              <a:ext uri="{FF2B5EF4-FFF2-40B4-BE49-F238E27FC236}">
                <a16:creationId xmlns:a16="http://schemas.microsoft.com/office/drawing/2014/main" id="{593939A3-1709-40F3-B1EB-2AFED891859F}"/>
              </a:ext>
            </a:extLst>
          </p:cNvPr>
          <p:cNvSpPr/>
          <p:nvPr/>
        </p:nvSpPr>
        <p:spPr>
          <a:xfrm>
            <a:off x="2017799" y="4348080"/>
            <a:ext cx="5645160" cy="2109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l" rtl="0" hangingPunct="0">
              <a:lnSpc>
                <a:spcPct val="67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1" i="0" u="none" strike="noStrike" cap="none" baseline="0">
              <a:ln>
                <a:noFill/>
              </a:ln>
              <a:solidFill>
                <a:srgbClr val="006699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0">
              <a:lnSpc>
                <a:spcPct val="67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1" i="0" u="none" strike="noStrike" cap="none" baseline="0">
              <a:ln>
                <a:noFill/>
              </a:ln>
              <a:solidFill>
                <a:srgbClr val="006699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0">
              <a:lnSpc>
                <a:spcPct val="67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1" i="0" u="none" strike="noStrike" cap="none" baseline="0">
              <a:ln>
                <a:noFill/>
              </a:ln>
              <a:solidFill>
                <a:srgbClr val="006699"/>
              </a:solidFill>
              <a:latin typeface="Arial" pitchFamily="2"/>
              <a:ea typeface="Arial" pitchFamily="2"/>
              <a:cs typeface="Arial" pitchFamily="2"/>
            </a:endParaRPr>
          </a:p>
          <a:p>
            <a:pPr marL="0" marR="0" lvl="0" indent="0" algn="l" rtl="0" hangingPunct="0">
              <a:lnSpc>
                <a:spcPct val="67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1" i="0" u="none" strike="noStrike" cap="none" baseline="0">
              <a:ln>
                <a:noFill/>
              </a:ln>
              <a:solidFill>
                <a:srgbClr val="006699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7" name="Volný tvar: obrazec 6">
            <a:extLst>
              <a:ext uri="{FF2B5EF4-FFF2-40B4-BE49-F238E27FC236}">
                <a16:creationId xmlns:a16="http://schemas.microsoft.com/office/drawing/2014/main" id="{3FDE5758-B17F-4E92-8782-0527234FC246}"/>
              </a:ext>
            </a:extLst>
          </p:cNvPr>
          <p:cNvSpPr/>
          <p:nvPr/>
        </p:nvSpPr>
        <p:spPr>
          <a:xfrm>
            <a:off x="1081080" y="900000"/>
            <a:ext cx="4859280" cy="3788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2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Energetický projekt roku 2006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2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Energy Globe 2007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2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Česká solární cena 2009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2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Zelená stuha 2009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2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Evropská liga OZE 2010 – 3. místo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2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Princ Charles 2010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2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Climate star 2012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2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U4energy/CO</a:t>
            </a:r>
            <a:r>
              <a:rPr lang="cs-CZ" sz="2200" b="1" i="0" u="none" strike="noStrike" cap="none" baseline="-3300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2</a:t>
            </a:r>
            <a:r>
              <a:rPr lang="cs-CZ" sz="22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 liga 2012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2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2. místo Energy Globe 2018 (kategorie Mládež).    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                                              </a:t>
            </a:r>
          </a:p>
        </p:txBody>
      </p:sp>
      <p:pic>
        <p:nvPicPr>
          <p:cNvPr id="8" name="">
            <a:extLst>
              <a:ext uri="{FF2B5EF4-FFF2-40B4-BE49-F238E27FC236}">
                <a16:creationId xmlns:a16="http://schemas.microsoft.com/office/drawing/2014/main" id="{E4B2159A-C727-4E5A-B5A4-C84C9A376B34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6659640" y="1440000"/>
            <a:ext cx="1800000" cy="6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">
            <a:extLst>
              <a:ext uri="{FF2B5EF4-FFF2-40B4-BE49-F238E27FC236}">
                <a16:creationId xmlns:a16="http://schemas.microsoft.com/office/drawing/2014/main" id="{D8CAFA21-8A6E-44B7-A137-982283552E5B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5580000" y="4498920"/>
            <a:ext cx="3240000" cy="216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">
            <a:extLst>
              <a:ext uri="{FF2B5EF4-FFF2-40B4-BE49-F238E27FC236}">
                <a16:creationId xmlns:a16="http://schemas.microsoft.com/office/drawing/2014/main" id="{3891C16C-E40C-42C0-96AA-2BEEF8D3782C}"/>
              </a:ext>
            </a:extLst>
          </p:cNvPr>
          <p:cNvPicPr>
            <a:picLocks noChangeAspect="1"/>
          </p:cNvPicPr>
          <p:nvPr/>
        </p:nvPicPr>
        <p:blipFill>
          <a:blip r:embed="rId7">
            <a:lum/>
            <a:alphaModFix/>
          </a:blip>
          <a:srcRect/>
          <a:stretch>
            <a:fillRect/>
          </a:stretch>
        </p:blipFill>
        <p:spPr>
          <a:xfrm>
            <a:off x="6659640" y="2700360"/>
            <a:ext cx="1800000" cy="720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FFD61DF9-9236-43BE-8550-7F506BE33B3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60" y="339840"/>
            <a:ext cx="9143640" cy="6846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01738CD6-52E0-4EEA-8621-9A748AB0105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908000" y="1125360"/>
            <a:ext cx="6697800" cy="4687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A2CC2823-3F5D-424B-A40B-A32E778BC80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0"/>
    </mc:Choice>
    <mc:Fallback>
      <p:transition spd="slow" advTm="512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B3243C-0499-4565-A4DB-67DF6C0D394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91840" y="-295200"/>
            <a:ext cx="8228160" cy="3629160"/>
          </a:xfrm>
        </p:spPr>
        <p:txBody>
          <a:bodyPr>
            <a:spAutoFit/>
          </a:bodyPr>
          <a:lstStyle/>
          <a:p>
            <a:pPr lvl="0"/>
            <a:br>
              <a:rPr lang="cs-CZ"/>
            </a:br>
            <a:br>
              <a:rPr lang="cs-CZ"/>
            </a:br>
            <a:r>
              <a:rPr lang="cs-CZ" sz="3600"/>
              <a:t>V Evropě to mj. znamená nechat 9/10 zásob uhlí nevytěžených...</a:t>
            </a:r>
            <a:br>
              <a:rPr lang="cs-CZ" sz="3600"/>
            </a:br>
            <a:r>
              <a:rPr lang="cs-CZ" sz="3600"/>
              <a:t> </a:t>
            </a:r>
            <a:br>
              <a:rPr lang="cs-CZ" sz="3600"/>
            </a:br>
            <a:r>
              <a:rPr lang="cs-CZ" sz="3600"/>
              <a:t>to platí i pro Česko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A08DCCD-6264-4890-8D09-C6AC2F50A471}"/>
              </a:ext>
            </a:extLst>
          </p:cNvPr>
          <p:cNvSpPr txBox="1"/>
          <p:nvPr/>
        </p:nvSpPr>
        <p:spPr>
          <a:xfrm>
            <a:off x="9360" y="3306239"/>
            <a:ext cx="9390240" cy="319464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 compatLnSpc="1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4400" b="0" i="0" u="none" strike="noStrike" cap="none" baseline="0">
              <a:ln>
                <a:noFill/>
              </a:ln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libri" pitchFamily="34"/>
              <a:ea typeface="SimSun" pitchFamily="2"/>
              <a:cs typeface="SimSun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4400" b="0" i="0" u="none" strike="noStrike" cap="none" baseline="0">
              <a:ln>
                <a:noFill/>
              </a:ln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libri" pitchFamily="34"/>
              <a:ea typeface="SimSun" pitchFamily="2"/>
              <a:cs typeface="SimSun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4400" b="1" i="0" u="none" strike="noStrike" cap="none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 pitchFamily="34"/>
                <a:ea typeface="SimSun" pitchFamily="2"/>
                <a:cs typeface="SimSun" pitchFamily="2"/>
              </a:rPr>
              <a:t>Uhlí musí zůstat v zemi!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AA9B058A-4AFA-4A78-9F45-6AAB9AC81973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70119" y="1197000"/>
            <a:ext cx="7619760" cy="537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1DCE9341-B4CC-4E24-AD2D-3F1D7EE36BBD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5C8B9DBC-2645-4DB6-8F0D-0E23C9AD2A05}"/>
              </a:ext>
            </a:extLst>
          </p:cNvPr>
          <p:cNvSpPr/>
          <p:nvPr/>
        </p:nvSpPr>
        <p:spPr>
          <a:xfrm>
            <a:off x="1476360" y="5805360"/>
            <a:ext cx="3024360" cy="86363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cs-CZ" sz="1800" b="0" i="0" u="none" strike="noStrike" cap="none" baseline="0">
              <a:ln>
                <a:noFill/>
              </a:ln>
              <a:solidFill>
                <a:srgbClr val="000000"/>
              </a:solidFill>
              <a:latin typeface="Arial" pitchFamily="2"/>
              <a:ea typeface="Arial" pitchFamily="2"/>
              <a:cs typeface="Arial" pitchFamily="2"/>
            </a:endParaRPr>
          </a:p>
        </p:txBody>
      </p:sp>
      <p:sp>
        <p:nvSpPr>
          <p:cNvPr id="5" name="Volný tvar: obrazec 4">
            <a:extLst>
              <a:ext uri="{FF2B5EF4-FFF2-40B4-BE49-F238E27FC236}">
                <a16:creationId xmlns:a16="http://schemas.microsoft.com/office/drawing/2014/main" id="{9EB03E5B-B6BD-4497-A8A2-BDDA562C3EDD}"/>
              </a:ext>
            </a:extLst>
          </p:cNvPr>
          <p:cNvSpPr/>
          <p:nvPr/>
        </p:nvSpPr>
        <p:spPr>
          <a:xfrm>
            <a:off x="1187280" y="5516640"/>
            <a:ext cx="6696360" cy="1069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Vesnice je známá svými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ekologickými projekty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, úsporami energie, využíváním obnovitelných</a:t>
            </a:r>
            <a:b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</a:b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a místních zdrojů.</a:t>
            </a:r>
          </a:p>
        </p:txBody>
      </p:sp>
      <p:pic>
        <p:nvPicPr>
          <p:cNvPr id="6" name="">
            <a:extLst>
              <a:ext uri="{FF2B5EF4-FFF2-40B4-BE49-F238E27FC236}">
                <a16:creationId xmlns:a16="http://schemas.microsoft.com/office/drawing/2014/main" id="{A3622D6C-0AAE-48C4-8958-CBCD16BABE9E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7020000" y="900000"/>
            <a:ext cx="1979640" cy="63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68"/>
    </mc:Choice>
    <mc:Fallback>
      <p:transition spd="slow" advTm="716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0D01BB39-4BC7-4DCC-9D56-CAC0874301D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6360" y="692279"/>
            <a:ext cx="9396360" cy="6254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E8036E7C-211B-4555-83D6-073C495DE05A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69800"/>
            <a:ext cx="923904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4647BB8E-3ADF-4ED4-A3B1-B782A16FBDFD}"/>
              </a:ext>
            </a:extLst>
          </p:cNvPr>
          <p:cNvSpPr/>
          <p:nvPr/>
        </p:nvSpPr>
        <p:spPr>
          <a:xfrm>
            <a:off x="1979640" y="4869000"/>
            <a:ext cx="6335640" cy="794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Dvě nenápadná rákosová pole a malá vodní plocha čistí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odpadní vody z celé obce.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0"/>
    </mc:Choice>
    <mc:Fallback>
      <p:transition spd="slow" advTm="512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17427D60-8048-45FC-8E76-44EB08B20BA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789119"/>
            <a:ext cx="9167760" cy="609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880971BF-C90A-4728-8480-927ADF3507D9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58640"/>
            <a:ext cx="923904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E045E9C2-FE80-465B-91EB-8DBAFFE8DFD9}"/>
              </a:ext>
            </a:extLst>
          </p:cNvPr>
          <p:cNvSpPr/>
          <p:nvPr/>
        </p:nvSpPr>
        <p:spPr>
          <a:xfrm>
            <a:off x="360359" y="5589720"/>
            <a:ext cx="7524719" cy="794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Známá je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hostětínská moštárna</a:t>
            </a: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,</a:t>
            </a:r>
            <a:b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</a:b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která vyrábí od roku 2000 mošty a sirupy v BIO kvalitě.</a:t>
            </a:r>
          </a:p>
        </p:txBody>
      </p:sp>
      <p:pic>
        <p:nvPicPr>
          <p:cNvPr id="5" name="">
            <a:extLst>
              <a:ext uri="{FF2B5EF4-FFF2-40B4-BE49-F238E27FC236}">
                <a16:creationId xmlns:a16="http://schemas.microsoft.com/office/drawing/2014/main" id="{E34CA16E-D3CD-4605-A865-0AF599591CC1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7020000" y="5219640"/>
            <a:ext cx="2087640" cy="1619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0"/>
    </mc:Choice>
    <mc:Fallback>
      <p:transition spd="slow" advTm="512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7BB3FD54-B69C-4283-8BDD-416DD0085C81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762120"/>
            <a:ext cx="9167760" cy="609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92FB5A02-44A3-40FF-AB08-75A3AE8CC498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458640"/>
            <a:ext cx="9239040" cy="7715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7E10C894-F4A5-480B-B7AB-649938EDCDF6}"/>
              </a:ext>
            </a:extLst>
          </p:cNvPr>
          <p:cNvSpPr/>
          <p:nvPr/>
        </p:nvSpPr>
        <p:spPr>
          <a:xfrm>
            <a:off x="3924360" y="5084640"/>
            <a:ext cx="3527279" cy="1069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Moštárna ročně zpracuje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200–300 t jablek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z okolních sadů.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96"/>
    </mc:Choice>
    <mc:Fallback>
      <p:transition spd="slow" advTm="4096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450BDBEE-24F5-464D-ABC8-FE62B55D367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1620720" y="836640"/>
            <a:ext cx="14689079" cy="6408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">
            <a:extLst>
              <a:ext uri="{FF2B5EF4-FFF2-40B4-BE49-F238E27FC236}">
                <a16:creationId xmlns:a16="http://schemas.microsoft.com/office/drawing/2014/main" id="{4D61287E-8766-4139-ADC9-8551D0AC1D99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360" y="-243000"/>
            <a:ext cx="9239040" cy="74962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C61ED7A5-1C35-444F-9C14-D1884C2F674E}"/>
              </a:ext>
            </a:extLst>
          </p:cNvPr>
          <p:cNvSpPr/>
          <p:nvPr/>
        </p:nvSpPr>
        <p:spPr>
          <a:xfrm>
            <a:off x="1398600" y="1988999"/>
            <a:ext cx="4613400" cy="1069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5A8B25">
              <a:alpha val="80000"/>
            </a:srgbClr>
          </a:solidFill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Hostětínské domy jsou od roku 2000 </a:t>
            </a:r>
            <a: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centrálně vytápěny</a:t>
            </a:r>
            <a:br>
              <a:rPr lang="cs-CZ" sz="2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</a:br>
            <a:r>
              <a:rPr lang="cs-CZ" sz="1800" b="1" i="0" u="none" strike="noStrike" cap="none" baseline="0">
                <a:ln>
                  <a:noFill/>
                </a:ln>
                <a:solidFill>
                  <a:srgbClr val="FFFFFF"/>
                </a:solidFill>
                <a:latin typeface="Arial" pitchFamily="2"/>
                <a:ea typeface="Arial" pitchFamily="2"/>
                <a:cs typeface="Arial" pitchFamily="2"/>
              </a:rPr>
              <a:t>z výtopny na biomasu — dřevní štěpku.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0"/>
    </mc:Choice>
    <mc:Fallback>
      <p:transition spd="slow" advTm="5120"/>
    </mc:Fallback>
  </mc:AlternateContent>
</p:sld>
</file>

<file path=ppt/theme/theme1.xml><?xml version="1.0" encoding="utf-8"?>
<a:theme xmlns:a="http://schemas.openxmlformats.org/drawingml/2006/main" name="Výchozí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RTY_CVGZ5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Výchozí 1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Výchozí 5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Výchozí 7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Výchozí 8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Výchozí 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Výchozí 1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KARTY_CVGZ5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1100</TotalTime>
  <Words>869</Words>
  <Application>Microsoft Office PowerPoint</Application>
  <PresentationFormat>Širokoúhlá obrazovka</PresentationFormat>
  <Paragraphs>115</Paragraphs>
  <Slides>40</Slides>
  <Notes>40</Notes>
  <HiddenSlides>0</HiddenSlides>
  <MMClips>0</MMClips>
  <ScaleCrop>false</ScaleCrop>
  <HeadingPairs>
    <vt:vector size="6" baseType="variant">
      <vt:variant>
        <vt:lpstr>Použitá písma</vt:lpstr>
      </vt:variant>
      <vt:variant>
        <vt:i4>11</vt:i4>
      </vt:variant>
      <vt:variant>
        <vt:lpstr>Motiv</vt:lpstr>
      </vt:variant>
      <vt:variant>
        <vt:i4>9</vt:i4>
      </vt:variant>
      <vt:variant>
        <vt:lpstr>Nadpisy snímků</vt:lpstr>
      </vt:variant>
      <vt:variant>
        <vt:i4>40</vt:i4>
      </vt:variant>
    </vt:vector>
  </HeadingPairs>
  <TitlesOfParts>
    <vt:vector size="60" baseType="lpstr">
      <vt:lpstr>Microsoft YaHei</vt:lpstr>
      <vt:lpstr>SimSun</vt:lpstr>
      <vt:lpstr>Arial</vt:lpstr>
      <vt:lpstr>Calibri</vt:lpstr>
      <vt:lpstr>Calibri Light</vt:lpstr>
      <vt:lpstr>DejaVu Sans</vt:lpstr>
      <vt:lpstr>Liberation Serif</vt:lpstr>
      <vt:lpstr>StarSymbol</vt:lpstr>
      <vt:lpstr>Times New Roman</vt:lpstr>
      <vt:lpstr>Verdana</vt:lpstr>
      <vt:lpstr>WenQuanYi Micro Hei</vt:lpstr>
      <vt:lpstr>Výchozí</vt:lpstr>
      <vt:lpstr>KARTY_CVGZ5</vt:lpstr>
      <vt:lpstr>Výchozí 14</vt:lpstr>
      <vt:lpstr>Výchozí 5</vt:lpstr>
      <vt:lpstr>Výchozí 7</vt:lpstr>
      <vt:lpstr>Výchozí 8</vt:lpstr>
      <vt:lpstr>Výchozí 3</vt:lpstr>
      <vt:lpstr>Výchozí 10</vt:lpstr>
      <vt:lpstr>KARTY_CVGZ5_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  V Evropě to mj. znamená nechat 9/10 zásob uhlí nevytěžených...   to platí i pro Česko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Anna</dc:creator>
  <cp:lastModifiedBy>Jiří Dlouhý</cp:lastModifiedBy>
  <cp:revision>39</cp:revision>
  <dcterms:created xsi:type="dcterms:W3CDTF">2011-09-04T18:53:10Z</dcterms:created>
  <dcterms:modified xsi:type="dcterms:W3CDTF">2020-03-12T12:00:23Z</dcterms:modified>
</cp:coreProperties>
</file>