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Barlow" panose="00000500000000000000" pitchFamily="2" charset="-18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05" y="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dec435e8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dec435e8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dec435e8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dec435e8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dec435e8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dec435e8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dec435e8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dec435e8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dec435e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dec435e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dec435e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dec435e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dec435e8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dec435e8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dec435e8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dec435e8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dec435e8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dec435e8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dec435e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dec435e8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dec435e8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dec435e8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dec435e8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dec435e8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dec435e8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dec435e8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artnerstvi2030.cz/oblasti-podpory-wellbeingu/" TargetMode="External"/><Relationship Id="rId4" Type="http://schemas.openxmlformats.org/officeDocument/2006/relationships/hyperlink" Target="https://partnerstvi2030.cz/wellbeing-ve-skole-jak-na-pozitivni-pristup-k-uceni-i-k-zivot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445025"/>
            <a:ext cx="8520600" cy="40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B4A7D6"/>
                </a:solidFill>
                <a:highlight>
                  <a:srgbClr val="FFFFFF"/>
                </a:highlight>
              </a:rPr>
              <a:t>DALŠÍ ODKAZY:</a:t>
            </a:r>
            <a:endParaRPr b="1">
              <a:solidFill>
                <a:srgbClr val="B4A7D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900" b="1" u="sng">
                <a:solidFill>
                  <a:srgbClr val="0B5394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PUBLIKACE_Wellbeing ve škole: Jak na pozitivní přístup k učení i k životu</a:t>
            </a:r>
            <a:endParaRPr sz="1900" b="1">
              <a:solidFill>
                <a:srgbClr val="0B539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900" b="1" u="sng">
                <a:solidFill>
                  <a:srgbClr val="0B5394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Oblasti podpory wellbeingu - Part</a:t>
            </a:r>
            <a:r>
              <a:rPr lang="cs" b="1" u="sng">
                <a:solidFill>
                  <a:srgbClr val="0B5394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nerství 203</a:t>
            </a:r>
            <a:r>
              <a:rPr lang="cs" b="1" u="sng">
                <a:solidFill>
                  <a:srgbClr val="0B539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1389925" y="1946450"/>
            <a:ext cx="701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Předvádění na obrazovce (16:9)</PresentationFormat>
  <Paragraphs>4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Barlow</vt:lpstr>
      <vt:lpstr>Arial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Jan Linhart</cp:lastModifiedBy>
  <cp:revision>1</cp:revision>
  <dcterms:modified xsi:type="dcterms:W3CDTF">2024-10-24T11:19:08Z</dcterms:modified>
</cp:coreProperties>
</file>